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omments/comment1.xml" ContentType="application/vnd.openxmlformats-officedocument.presentationml.comments+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comments/comment2.xml" ContentType="application/vnd.openxmlformats-officedocument.presentationml.comments+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Lst>
  <p:sldSz cx="9144000" cy="5143500" type="screen16x9"/>
  <p:notesSz cx="6858000" cy="9144000"/>
  <p:embeddedFontLst>
    <p:embeddedFont>
      <p:font typeface="Figtree" panose="020B0604020202020204" charset="0"/>
      <p:regular r:id="rId120"/>
      <p:bold r:id="rId121"/>
      <p:italic r:id="rId122"/>
      <p:boldItalic r:id="rId123"/>
    </p:embeddedFont>
    <p:embeddedFont>
      <p:font typeface="Figtree Black" panose="020B0604020202020204" charset="0"/>
      <p:bold r:id="rId124"/>
      <p:boldItalic r:id="rId125"/>
    </p:embeddedFont>
    <p:embeddedFont>
      <p:font typeface="Nunito Light" pitchFamily="2" charset="0"/>
      <p:regular r:id="rId126"/>
    </p:embeddedFont>
    <p:embeddedFont>
      <p:font typeface="PT Sans" panose="020B0503020203020204" pitchFamily="34" charset="0"/>
      <p:regular r:id="rId127"/>
      <p:bold r:id="rId128"/>
      <p:italic r:id="rId129"/>
      <p:boldItalic r:id="rId130"/>
    </p:embeddedFont>
    <p:embeddedFont>
      <p:font typeface="Sarabun" panose="020B0604020202020204" charset="-34"/>
      <p:regular r:id="rId131"/>
      <p:bold r:id="rId132"/>
      <p:italic r:id="rId133"/>
      <p:boldItalic r:id="rId134"/>
    </p:embeddedFont>
    <p:embeddedFont>
      <p:font typeface="Sarabun SemiBold" panose="020B0604020202020204" charset="-34"/>
      <p:regular r:id="rId135"/>
      <p:bold r:id="rId136"/>
      <p:italic r:id="rId137"/>
      <p:boldItalic r:id="rId138"/>
    </p:embeddedFont>
    <p:embeddedFont>
      <p:font typeface="Verdana" panose="020B0604030504040204" pitchFamily="34" charset="0"/>
      <p:regular r:id="rId139"/>
      <p:bold r:id="rId140"/>
      <p:italic r:id="rId141"/>
      <p:boldItalic r:id="rId1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ie -"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2F21CB-052C-4A18-A916-07000E4FDB9D}">
  <a:tblStyle styleId="{A22F21CB-052C-4A18-A916-07000E4FDB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1" d="100"/>
          <a:sy n="121" d="100"/>
        </p:scale>
        <p:origin x="780"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5.fntdata"/><Relationship Id="rId139" Type="http://schemas.openxmlformats.org/officeDocument/2006/relationships/font" Target="fonts/font20.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5.fntdata"/><Relationship Id="rId129" Type="http://schemas.openxmlformats.org/officeDocument/2006/relationships/font" Target="fonts/font10.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21.fntdata"/><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1.fntdata"/><Relationship Id="rId135" Type="http://schemas.openxmlformats.org/officeDocument/2006/relationships/font" Target="fonts/font16.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fntdata"/><Relationship Id="rId125" Type="http://schemas.openxmlformats.org/officeDocument/2006/relationships/font" Target="fonts/font6.fntdata"/><Relationship Id="rId141" Type="http://schemas.openxmlformats.org/officeDocument/2006/relationships/font" Target="fonts/font22.fntdata"/><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2.fntdata"/><Relationship Id="rId136"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7.fntdata"/><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2.fntdata"/><Relationship Id="rId142" Type="http://schemas.openxmlformats.org/officeDocument/2006/relationships/font" Target="fonts/font2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3.fntdata"/><Relationship Id="rId14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4.fntdata"/><Relationship Id="rId14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2-02T04:22:55.605" idx="1">
    <p:pos x="2198" y="545"/>
    <p:text>here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4-02-02T04:22:44.134" idx="2">
    <p:pos x="456" y="810"/>
    <p:text>add in here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scrumguides.or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67666f4ebf_12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67666f4ebf_1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just" rtl="0">
              <a:lnSpc>
                <a:spcPct val="150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a:t>
            </a:r>
            <a:r>
              <a:rPr lang="en" sz="700">
                <a:solidFill>
                  <a:schemeClr val="dk1"/>
                </a:solidFill>
                <a:latin typeface="Times New Roman"/>
                <a:ea typeface="Times New Roman"/>
                <a:cs typeface="Times New Roman"/>
                <a:sym typeface="Times New Roman"/>
              </a:rPr>
              <a:t>        </a:t>
            </a:r>
            <a:r>
              <a:rPr lang="en" b="1">
                <a:solidFill>
                  <a:schemeClr val="dk1"/>
                </a:solidFill>
              </a:rPr>
              <a:t>Dashboards:</a:t>
            </a:r>
            <a:r>
              <a:rPr lang="en">
                <a:solidFill>
                  <a:schemeClr val="dk1"/>
                </a:solidFill>
              </a:rPr>
              <a:t> After performing all the necessary automated transformations and cleaning to our data in DBT, we will create multiple dashboards that cater to the different data available to us to provide NWT with useful insights to further boost their business processes, such as Supplier, Customer, etc.</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267666f4eb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267666f4eb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g267666f4ebf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9" name="Google Shape;2129;g267666f4ebf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1efe4d35e73_4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1efe4d35e73_4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267666f4ebf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267666f4ebf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1efe4d35e73_4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1efe4d35e73_4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1efe4d35e73_4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1efe4d35e73_4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1efe4d35e73_4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1efe4d35e73_4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8"/>
        <p:cNvGrpSpPr/>
        <p:nvPr/>
      </p:nvGrpSpPr>
      <p:grpSpPr>
        <a:xfrm>
          <a:off x="0" y="0"/>
          <a:ext cx="0" cy="0"/>
          <a:chOff x="0" y="0"/>
          <a:chExt cx="0" cy="0"/>
        </a:xfrm>
      </p:grpSpPr>
      <p:sp>
        <p:nvSpPr>
          <p:cNvPr id="2199" name="Google Shape;2199;g26747dc359b_5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0" name="Google Shape;2200;g26747dc359b_5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bootiful</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26747dc359b_3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26747dc359b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g26747dc359b_3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3" name="Google Shape;2213;g26747dc359b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67666f4ebf_12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67666f4ebf_12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g26747dc359b_3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6" name="Google Shape;2226;g26747dc359b_3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26747dc359b_3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26747dc359b_3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26747dc359b_3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26747dc359b_3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26747dc359b_3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26747dc359b_3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g26747dc359b_3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8" name="Google Shape;2258;g26747dc359b_3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26747dc359b_3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6" name="Google Shape;2266;g26747dc359b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24293167b9e_0_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24293167b9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267666f4ebf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8" name="Google Shape;2278;g267666f4ebf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efe4d35e73_1_6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efe4d35e73_1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we gonna adapt and then further more trello to aid us in our process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67666f4ebf_12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67666f4ebf_12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we gonna adapt and then further more trello to aid us in our process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efe4d35e73_4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efe4d35e73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this is a brief overview of how the sprints will go and below we will dive deeper into what we did during each sprint.</a:t>
            </a:r>
            <a:endParaRPr/>
          </a:p>
          <a:p>
            <a:pPr marL="0" lvl="0" indent="0" algn="l" rtl="0">
              <a:spcBef>
                <a:spcPts val="0"/>
              </a:spcBef>
              <a:spcAft>
                <a:spcPts val="0"/>
              </a:spcAft>
              <a:buNone/>
            </a:pPr>
            <a:endParaRPr/>
          </a:p>
          <a:p>
            <a:pPr marL="0" lvl="0" indent="0" algn="l" rtl="0">
              <a:spcBef>
                <a:spcPts val="0"/>
              </a:spcBef>
              <a:spcAft>
                <a:spcPts val="0"/>
              </a:spcAft>
              <a:buNone/>
            </a:pPr>
            <a:r>
              <a:rPr lang="en"/>
              <a:t>Firstly we did sprint planning and then went on to create our 5 user stories in sprint 1</a:t>
            </a:r>
            <a:endParaRPr/>
          </a:p>
          <a:p>
            <a:pPr marL="0" lvl="0" indent="0" algn="l" rtl="0">
              <a:spcBef>
                <a:spcPts val="0"/>
              </a:spcBef>
              <a:spcAft>
                <a:spcPts val="0"/>
              </a:spcAft>
              <a:buNone/>
            </a:pPr>
            <a:r>
              <a:rPr lang="en"/>
              <a:t>Secondly we load our data on to snowflake in sprint 2</a:t>
            </a:r>
            <a:endParaRPr/>
          </a:p>
          <a:p>
            <a:pPr marL="0" lvl="0" indent="0" algn="l" rtl="0">
              <a:spcBef>
                <a:spcPts val="0"/>
              </a:spcBef>
              <a:spcAft>
                <a:spcPts val="0"/>
              </a:spcAft>
              <a:buNone/>
            </a:pPr>
            <a:r>
              <a:rPr lang="en"/>
              <a:t>Thirdly we clean and prepared our data in sprint 3</a:t>
            </a:r>
            <a:endParaRPr/>
          </a:p>
          <a:p>
            <a:pPr marL="0" lvl="0" indent="0" algn="l" rtl="0">
              <a:spcBef>
                <a:spcPts val="0"/>
              </a:spcBef>
              <a:spcAft>
                <a:spcPts val="0"/>
              </a:spcAft>
              <a:buNone/>
            </a:pPr>
            <a:r>
              <a:rPr lang="en"/>
              <a:t>Fourthly we build our ETL pipeline in dbt cloud by creating an incremental in sprint 4</a:t>
            </a:r>
            <a:endParaRPr/>
          </a:p>
          <a:p>
            <a:pPr marL="0" lvl="0" indent="0" algn="l" rtl="0">
              <a:spcBef>
                <a:spcPts val="0"/>
              </a:spcBef>
              <a:spcAft>
                <a:spcPts val="0"/>
              </a:spcAft>
              <a:buNone/>
            </a:pPr>
            <a:r>
              <a:rPr lang="en"/>
              <a:t>Next we created our Power BI dashboards in sprint 5</a:t>
            </a:r>
            <a:endParaRPr/>
          </a:p>
          <a:p>
            <a:pPr marL="0" lvl="0" indent="0" algn="l" rtl="0">
              <a:spcBef>
                <a:spcPts val="0"/>
              </a:spcBef>
              <a:spcAft>
                <a:spcPts val="0"/>
              </a:spcAft>
              <a:buNone/>
            </a:pPr>
            <a:r>
              <a:rPr lang="en"/>
              <a:t>And lastly we build the CI/CD pipeline and finalized our product release in sprint 6</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efe4d35e73_1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efe4d35e73_1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Cheryl:edited this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efe4d35e73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efe4d35e73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Sprint Goal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efe4d35e73_2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1efe4d35e73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26747dc359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26747dc359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26747dc359b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26747dc359b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Cheryl edited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6747dc359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6747dc359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673bf45502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673bf45502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efe4d35e73_2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efe4d35e73_2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673bf45502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2673bf45502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673bf45502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2673bf45502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Any problems?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2673bf45502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2673bf45502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2673bf45502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2673bf45502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2673bf45502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2673bf45502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2673bf45502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2673bf45502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26747dc359b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26747dc359b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26747dc359b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26747dc359b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26747dc359b_5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26747dc359b_5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26747dc359b_5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26747dc359b_5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Clr>
                <a:schemeClr val="dk1"/>
              </a:buClr>
              <a:buSzPts val="1100"/>
              <a:buFont typeface="Arial"/>
              <a:buNone/>
            </a:pPr>
            <a:r>
              <a:rPr lang="en"/>
              <a:t>The Source YAML file acts as a file to directly retrieve the data from the tables in Snowflake itself, sourcing from the tables itself. As mentioned previously, by using the Source YAML File, in a scenario where there are schema adjustments, instead of having to manually go to each table to change the schemas, the only change that will have to made is in the Source YAML file only, reducing the tediousness and time-consumption.</a:t>
            </a:r>
            <a:endParaRPr/>
          </a:p>
          <a:p>
            <a:pPr marL="0" lvl="0" indent="0" algn="l" rtl="0">
              <a:lnSpc>
                <a:spcPct val="150000"/>
              </a:lnSpc>
              <a:spcBef>
                <a:spcPts val="1200"/>
              </a:spcBef>
              <a:spcAft>
                <a:spcPts val="0"/>
              </a:spcAft>
              <a:buNone/>
            </a:pPr>
            <a:r>
              <a:rPr lang="en"/>
              <a:t>Furthermore, the Source YAML can be configured as such that descriptions and information can be included for the columns in each table. This allows documentation to be created when using the in-line command of ‘dbt docs generate’, producing automated documentation of the information of the individual tables</a:t>
            </a:r>
            <a:endParaRPr/>
          </a:p>
          <a:p>
            <a:pPr marL="0" lvl="0" indent="0" algn="l" rtl="0">
              <a:lnSpc>
                <a:spcPct val="150000"/>
              </a:lnSpc>
              <a:spcBef>
                <a:spcPts val="1200"/>
              </a:spcBef>
              <a:spcAft>
                <a:spcPts val="0"/>
              </a:spcAft>
              <a:buNone/>
            </a:pPr>
            <a:r>
              <a:rPr lang="en"/>
              <a:t>providing detailed descriptions on the primary/foreign keys of the tables, including the tests done on the columns such as uniqueness and nullability. </a:t>
            </a:r>
            <a:endParaRPr/>
          </a:p>
          <a:p>
            <a:pPr marL="0" lvl="0" indent="0" algn="l" rtl="0">
              <a:lnSpc>
                <a:spcPct val="150000"/>
              </a:lnSpc>
              <a:spcBef>
                <a:spcPts val="1200"/>
              </a:spcBef>
              <a:spcAft>
                <a:spcPts val="0"/>
              </a:spcAft>
              <a:buClr>
                <a:schemeClr val="dk1"/>
              </a:buClr>
              <a:buSzPts val="1100"/>
              <a:buFont typeface="Arial"/>
              <a:buNone/>
            </a:pPr>
            <a:endParaRPr/>
          </a:p>
          <a:p>
            <a:pPr marL="0" lvl="0" indent="0" algn="l" rtl="0">
              <a:spcBef>
                <a:spcPts val="120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6747dc359b_5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26747dc359b_5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2673bf45502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2673bf45502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2673bf45502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2673bf45502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673bf45502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2673bf45502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26747dc359b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26747dc359b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Not now ah i just add stuff, i lazy do sprint 3 so cheryl doing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Big problem cheryl is a humungous beaver </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2673bf45502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2673bf45502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2673bf45502_0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2673bf45502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efe4d35e73_1_6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efe4d35e73_1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673bf45502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2673bf45502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2673bf45502_0_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2673bf45502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2673bf45502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2673bf45502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2673bf45502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2673bf45502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26747dc359b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26747dc359b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26747dc359b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26747dc359b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26747dc359b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26747dc359b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2673bf45502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2673bf45502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267666f4ebf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267666f4eb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267666f4ebf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267666f4eb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67666f4ebf_1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67666f4ebf_1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Snowflake’s cloud based nature offers scalability,such as </a:t>
            </a:r>
            <a:endParaRPr/>
          </a:p>
          <a:p>
            <a:pPr marL="457200" lvl="0" indent="-298450" algn="l" rtl="0">
              <a:spcBef>
                <a:spcPts val="0"/>
              </a:spcBef>
              <a:spcAft>
                <a:spcPts val="0"/>
              </a:spcAft>
              <a:buSzPts val="1100"/>
              <a:buAutoNum type="arabicParenR"/>
            </a:pPr>
            <a:r>
              <a:rPr lang="en"/>
              <a:t>Can start or stop warehouses depending on whether they are active or inactive</a:t>
            </a:r>
            <a:endParaRPr/>
          </a:p>
          <a:p>
            <a:pPr marL="457200" lvl="0" indent="-298450" algn="l" rtl="0">
              <a:spcBef>
                <a:spcPts val="0"/>
              </a:spcBef>
              <a:spcAft>
                <a:spcPts val="0"/>
              </a:spcAft>
              <a:buSzPts val="1100"/>
              <a:buAutoNum type="arabicParenR"/>
            </a:pPr>
            <a:r>
              <a:rPr lang="en"/>
              <a:t>Allows customer to increase or decrease computing power as needed→ can scale their resources up and down without any downtime </a:t>
            </a:r>
            <a:endParaRPr/>
          </a:p>
          <a:p>
            <a:pPr marL="0" lvl="0" indent="0" algn="l" rtl="0">
              <a:spcBef>
                <a:spcPts val="0"/>
              </a:spcBef>
              <a:spcAft>
                <a:spcPts val="0"/>
              </a:spcAft>
              <a:buNone/>
            </a:pPr>
            <a:endParaRPr/>
          </a:p>
          <a:p>
            <a:pPr marL="0" lvl="0" indent="0" algn="l" rtl="0">
              <a:spcBef>
                <a:spcPts val="0"/>
              </a:spcBef>
              <a:spcAft>
                <a:spcPts val="0"/>
              </a:spcAft>
              <a:buNone/>
            </a:pPr>
            <a:r>
              <a:rPr lang="en"/>
              <a:t>Snowflake have a lot of different features such as end-to-end encryption for data in transit and data at rest. One of the features that we have utilized is snowflake access control mechanism. For example, one of our team mates made use it to gave us access. Such as Account Admin and sysadmin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1efe4d35e73_1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1efe4d35e73_1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1efe4d35e73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1efe4d35e7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74747"/>
                </a:solidFill>
                <a:highlight>
                  <a:srgbClr val="FFFFFF"/>
                </a:highlight>
                <a:latin typeface="Verdana"/>
                <a:ea typeface="Verdana"/>
                <a:cs typeface="Verdana"/>
                <a:sym typeface="Verdana"/>
              </a:rPr>
              <a:t>As described in the </a:t>
            </a:r>
            <a:r>
              <a:rPr lang="en" sz="1200" u="sng">
                <a:solidFill>
                  <a:srgbClr val="137B92"/>
                </a:solidFill>
                <a:highlight>
                  <a:srgbClr val="FFFFFF"/>
                </a:highlight>
                <a:latin typeface="Verdana"/>
                <a:ea typeface="Verdana"/>
                <a:cs typeface="Verdana"/>
                <a:sym typeface="Verdana"/>
                <a:hlinkClick r:id="rId3">
                  <a:extLst>
                    <a:ext uri="{A12FA001-AC4F-418D-AE19-62706E023703}">
                      <ahyp:hlinkClr xmlns:ahyp="http://schemas.microsoft.com/office/drawing/2018/hyperlinkcolor" val="tx"/>
                    </a:ext>
                  </a:extLst>
                </a:hlinkClick>
              </a:rPr>
              <a:t>Scrum Guide</a:t>
            </a:r>
            <a:r>
              <a:rPr lang="en" sz="1200">
                <a:solidFill>
                  <a:srgbClr val="474747"/>
                </a:solidFill>
                <a:highlight>
                  <a:srgbClr val="FFFFFF"/>
                </a:highlight>
                <a:latin typeface="Verdana"/>
                <a:ea typeface="Verdana"/>
                <a:cs typeface="Verdana"/>
                <a:sym typeface="Verdana"/>
              </a:rPr>
              <a:t>, the purpose of the Sprint Retrospective is to plan ways to increase quality and effectiveness.</a:t>
            </a:r>
            <a:endParaRPr sz="1200">
              <a:solidFill>
                <a:srgbClr val="474747"/>
              </a:solidFill>
              <a:highlight>
                <a:srgbClr val="FFFFFF"/>
              </a:highlight>
              <a:latin typeface="Verdana"/>
              <a:ea typeface="Verdana"/>
              <a:cs typeface="Verdana"/>
              <a:sym typeface="Verdana"/>
            </a:endParaRPr>
          </a:p>
          <a:p>
            <a:pPr marL="0" lvl="0" indent="0" algn="l" rtl="0">
              <a:spcBef>
                <a:spcPts val="0"/>
              </a:spcBef>
              <a:spcAft>
                <a:spcPts val="0"/>
              </a:spcAft>
              <a:buNone/>
            </a:pPr>
            <a:endParaRPr sz="1200">
              <a:solidFill>
                <a:srgbClr val="474747"/>
              </a:solidFill>
              <a:highlight>
                <a:srgbClr val="FFFFFF"/>
              </a:highlight>
              <a:latin typeface="Verdana"/>
              <a:ea typeface="Verdana"/>
              <a:cs typeface="Verdana"/>
              <a:sym typeface="Verdana"/>
            </a:endParaRPr>
          </a:p>
          <a:p>
            <a:pPr marL="0" lvl="0" indent="0" algn="l" rtl="0">
              <a:spcBef>
                <a:spcPts val="0"/>
              </a:spcBef>
              <a:spcAft>
                <a:spcPts val="0"/>
              </a:spcAft>
              <a:buNone/>
            </a:pPr>
            <a:r>
              <a:rPr lang="en"/>
              <a:t>Sprint: </a:t>
            </a:r>
            <a:endParaRPr/>
          </a:p>
          <a:p>
            <a:pPr marL="457200" lvl="0" indent="-298450" algn="l" rtl="0">
              <a:spcBef>
                <a:spcPts val="0"/>
              </a:spcBef>
              <a:spcAft>
                <a:spcPts val="0"/>
              </a:spcAft>
              <a:buSzPts val="1100"/>
              <a:buChar char="-"/>
            </a:pPr>
            <a:r>
              <a:rPr lang="en"/>
              <a:t>Our feelings towards this project overall (reference to reflection?)</a:t>
            </a:r>
            <a:endParaRPr/>
          </a:p>
          <a:p>
            <a:pPr marL="457200" lvl="0" indent="-298450" algn="l" rtl="0">
              <a:spcBef>
                <a:spcPts val="0"/>
              </a:spcBef>
              <a:spcAft>
                <a:spcPts val="0"/>
              </a:spcAft>
              <a:buSzPts val="1100"/>
              <a:buChar char="-"/>
            </a:pPr>
            <a:r>
              <a:rPr lang="en"/>
              <a:t>Identify things that led us astray (what problems)</a:t>
            </a:r>
            <a:endParaRPr/>
          </a:p>
          <a:p>
            <a:pPr marL="457200" lvl="0" indent="-298450" algn="l" rtl="0">
              <a:spcBef>
                <a:spcPts val="0"/>
              </a:spcBef>
              <a:spcAft>
                <a:spcPts val="0"/>
              </a:spcAft>
              <a:buSzPts val="1100"/>
              <a:buChar char="-"/>
            </a:pPr>
            <a:r>
              <a:rPr lang="en"/>
              <a:t>What went well</a:t>
            </a:r>
            <a:endParaRPr/>
          </a:p>
          <a:p>
            <a:pPr marL="457200" lvl="0" indent="-298450" algn="l" rtl="0">
              <a:spcBef>
                <a:spcPts val="0"/>
              </a:spcBef>
              <a:spcAft>
                <a:spcPts val="0"/>
              </a:spcAft>
              <a:buSzPts val="1100"/>
              <a:buChar char="-"/>
            </a:pPr>
            <a:r>
              <a:rPr lang="en"/>
              <a:t>How problems were solved/not solved</a:t>
            </a:r>
            <a:endParaRPr/>
          </a:p>
          <a:p>
            <a:pPr marL="457200" lvl="0" indent="-298450" algn="l" rtl="0">
              <a:spcBef>
                <a:spcPts val="0"/>
              </a:spcBef>
              <a:spcAft>
                <a:spcPts val="0"/>
              </a:spcAft>
              <a:buSzPts val="1100"/>
              <a:buChar char="-"/>
            </a:pPr>
            <a:r>
              <a:rPr lang="en"/>
              <a:t>What can be improved</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26747dc359b_3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26747dc359b_3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1efe4d35e73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1efe4d35e73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26747dc359b_5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26747dc359b_5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67666f4ebf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267666f4eb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267666f4ebf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267666f4eb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267666f4ebf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267666f4eb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267666f4ebf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267666f4eb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267666f4ebf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8" name="Google Shape;1508;g267666f4eb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67666f4ebf_1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67666f4ebf_1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OLAP is optimized for complex data analysis and reporting  while OLTP is optimized for transactional processing and </a:t>
            </a:r>
            <a:endParaRPr/>
          </a:p>
          <a:p>
            <a:pPr marL="0" lvl="0" indent="0" algn="l" rtl="0">
              <a:spcBef>
                <a:spcPts val="0"/>
              </a:spcBef>
              <a:spcAft>
                <a:spcPts val="0"/>
              </a:spcAft>
              <a:buNone/>
            </a:pPr>
            <a:r>
              <a:rPr lang="en"/>
              <a:t>real-time updates.</a:t>
            </a:r>
            <a:endParaRPr/>
          </a:p>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267666f4ebf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267666f4eb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267666f4ebf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267666f4ebf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26747dc359b_5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3" name="Google Shape;1533;g26747dc359b_5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267666f4ebf_15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267666f4ebf_15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267666f4ebf_15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267666f4ebf_15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267666f4ebf_15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267666f4ebf_15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267666f4ebf_15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267666f4ebf_15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267666f4ebf_15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267666f4ebf_15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267666f4ebf_15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5" name="Google Shape;1695;g267666f4ebf_15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26747dc359b_4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26747dc359b_4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efe4d35e73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efe4d35e73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g267666f4ebf_15_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6" name="Google Shape;1736;g267666f4ebf_15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267666f4ebf_15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267666f4ebf_15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g267666f4ebf_15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2" name="Google Shape;1752;g267666f4ebf_15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267666f4ebf_15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267666f4ebf_15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267666f4ebf_15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267666f4ebf_15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26747dc359b_5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26747dc359b_5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26747dc359b_5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26747dc359b_5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267666f4ebf_14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267666f4ebf_14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67666f4ebf_14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5" name="Google Shape;1845;g267666f4ebf_14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267666f4ebf_14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267666f4ebf_14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67666f4ebf_12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67666f4ebf_1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F066D"/>
                </a:solidFill>
                <a:latin typeface="Sarabun"/>
                <a:ea typeface="Sarabun"/>
                <a:cs typeface="Sarabun"/>
                <a:sym typeface="Sarabun"/>
              </a:rPr>
              <a:t>Current on premise infrastructure has limitations - because of aging hardware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267666f4ebf_14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267666f4ebf_14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267666f4ebf_14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267666f4ebf_14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267666f4ebf_14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267666f4ebf_14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g267666f4ebf_8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7" name="Google Shape;1977;g267666f4ebf_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267666f4ebf_14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267666f4ebf_14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g267666f4ebf_14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8" name="Google Shape;1998;g267666f4ebf_14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6"/>
        <p:cNvGrpSpPr/>
        <p:nvPr/>
      </p:nvGrpSpPr>
      <p:grpSpPr>
        <a:xfrm>
          <a:off x="0" y="0"/>
          <a:ext cx="0" cy="0"/>
          <a:chOff x="0" y="0"/>
          <a:chExt cx="0" cy="0"/>
        </a:xfrm>
      </p:grpSpPr>
      <p:sp>
        <p:nvSpPr>
          <p:cNvPr id="2007" name="Google Shape;2007;g267666f4ebf_14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8" name="Google Shape;2008;g267666f4ebf_14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267666f4ebf_14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267666f4ebf_14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267666f4ebf_8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267666f4ebf_8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26747dc359b_5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26747dc359b_5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charming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267666f4ebf_1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267666f4ebf_1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09600" lvl="0" indent="-304800" algn="l" rtl="0">
              <a:lnSpc>
                <a:spcPct val="115000"/>
              </a:lnSpc>
              <a:spcBef>
                <a:spcPts val="300"/>
              </a:spcBef>
              <a:spcAft>
                <a:spcPts val="0"/>
              </a:spcAft>
              <a:buClr>
                <a:srgbClr val="DBDEE1"/>
              </a:buClr>
              <a:buSzPts val="1200"/>
              <a:buChar char="●"/>
            </a:pPr>
            <a:r>
              <a:rPr lang="en" sz="1200">
                <a:solidFill>
                  <a:srgbClr val="DBDEE1"/>
                </a:solidFill>
              </a:rPr>
              <a:t>loading and creating tables (snowflake)</a:t>
            </a:r>
            <a:endParaRPr sz="1200">
              <a:solidFill>
                <a:srgbClr val="DBDEE1"/>
              </a:solidFill>
            </a:endParaRPr>
          </a:p>
          <a:p>
            <a:pPr marL="609600" lvl="0" indent="-304800" algn="l" rtl="0">
              <a:lnSpc>
                <a:spcPct val="115000"/>
              </a:lnSpc>
              <a:spcBef>
                <a:spcPts val="0"/>
              </a:spcBef>
              <a:spcAft>
                <a:spcPts val="0"/>
              </a:spcAft>
              <a:buClr>
                <a:srgbClr val="DBDEE1"/>
              </a:buClr>
              <a:buSzPts val="1200"/>
              <a:buChar char="●"/>
            </a:pPr>
            <a:r>
              <a:rPr lang="en" sz="1200">
                <a:solidFill>
                  <a:srgbClr val="DBDEE1"/>
                </a:solidFill>
              </a:rPr>
              <a:t>ELT Pipeline (dbt cloud)</a:t>
            </a:r>
            <a:endParaRPr sz="1200">
              <a:solidFill>
                <a:srgbClr val="DBDEE1"/>
              </a:solidFill>
            </a:endParaRPr>
          </a:p>
          <a:p>
            <a:pPr marL="609600" lvl="0" indent="-304800" algn="l" rtl="0">
              <a:lnSpc>
                <a:spcPct val="115000"/>
              </a:lnSpc>
              <a:spcBef>
                <a:spcPts val="0"/>
              </a:spcBef>
              <a:spcAft>
                <a:spcPts val="0"/>
              </a:spcAft>
              <a:buClr>
                <a:srgbClr val="DBDEE1"/>
              </a:buClr>
              <a:buSzPts val="1200"/>
              <a:buChar char="●"/>
            </a:pPr>
            <a:r>
              <a:rPr lang="en" sz="1200">
                <a:solidFill>
                  <a:srgbClr val="DBDEE1"/>
                </a:solidFill>
              </a:rPr>
              <a:t>CI/CD Pipeline (GitHub)</a:t>
            </a:r>
            <a:endParaRPr sz="1200">
              <a:solidFill>
                <a:srgbClr val="DBDEE1"/>
              </a:solidFill>
            </a:endParaRPr>
          </a:p>
          <a:p>
            <a:pPr marL="609600" lvl="0" indent="-304800" algn="l" rtl="0">
              <a:lnSpc>
                <a:spcPct val="115000"/>
              </a:lnSpc>
              <a:spcBef>
                <a:spcPts val="0"/>
              </a:spcBef>
              <a:spcAft>
                <a:spcPts val="0"/>
              </a:spcAft>
              <a:buClr>
                <a:srgbClr val="DBDEE1"/>
              </a:buClr>
              <a:buSzPts val="1200"/>
              <a:buChar char="●"/>
            </a:pPr>
            <a:r>
              <a:rPr lang="en" sz="1200">
                <a:solidFill>
                  <a:srgbClr val="DBDEE1"/>
                </a:solidFill>
              </a:rPr>
              <a:t>Reports (Linkage to PowerBi)</a:t>
            </a:r>
            <a:endParaRPr sz="1200">
              <a:solidFill>
                <a:srgbClr val="DBDEE1"/>
              </a:solidFill>
            </a:endParaRPr>
          </a:p>
          <a:p>
            <a:pPr marL="0" lvl="0" indent="0" algn="l" rtl="0">
              <a:spcBef>
                <a:spcPts val="30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267666f4ebf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267666f4ebf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267666f4ebf_6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267666f4ebf_6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g267666f4ebf_6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3" name="Google Shape;2053;g267666f4ebf_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Higher </a:t>
            </a:r>
            <a:r>
              <a:rPr lang="en">
                <a:solidFill>
                  <a:schemeClr val="dk1"/>
                </a:solidFill>
              </a:rPr>
              <a:t>customer purchase volumes from these suppliers allow NWT to </a:t>
            </a:r>
            <a:r>
              <a:rPr lang="en" b="1">
                <a:solidFill>
                  <a:schemeClr val="dk1"/>
                </a:solidFill>
              </a:rPr>
              <a:t>buy more products</a:t>
            </a:r>
            <a:r>
              <a:rPr lang="en">
                <a:solidFill>
                  <a:schemeClr val="dk1"/>
                </a:solidFill>
              </a:rPr>
              <a:t>, creating an opportunity to </a:t>
            </a:r>
            <a:r>
              <a:rPr lang="en" b="1">
                <a:solidFill>
                  <a:schemeClr val="dk1"/>
                </a:solidFill>
              </a:rPr>
              <a:t>request bulk discounts</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g267666f4ebf_6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1" name="Google Shape;2061;g267666f4ebf_6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267666f4ebf_6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267666f4ebf_6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267666f4ebf_6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267666f4ebf_6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267666f4ebf_6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267666f4ebf_6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267666f4ebf_6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267666f4ebf_6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9"/>
        <p:cNvGrpSpPr/>
        <p:nvPr/>
      </p:nvGrpSpPr>
      <p:grpSpPr>
        <a:xfrm>
          <a:off x="0" y="0"/>
          <a:ext cx="0" cy="0"/>
          <a:chOff x="0" y="0"/>
          <a:chExt cx="0" cy="0"/>
        </a:xfrm>
      </p:grpSpPr>
      <p:sp>
        <p:nvSpPr>
          <p:cNvPr id="2100" name="Google Shape;2100;g26747dc359b_5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1" name="Google Shape;2101;g26747dc359b_5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hottie</a:t>
            </a:r>
            <a:endParaRPr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1efe4d35e73_4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8" name="Google Shape;2108;g1efe4d35e73_4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763300"/>
            <a:ext cx="4528800" cy="2655900"/>
          </a:xfrm>
          <a:prstGeom prst="rect">
            <a:avLst/>
          </a:prstGeom>
        </p:spPr>
        <p:txBody>
          <a:bodyPr spcFirstLastPara="1" wrap="square" lIns="91425" tIns="91425" rIns="91425" bIns="91425" anchor="b" anchorCtr="0">
            <a:noAutofit/>
          </a:bodyPr>
          <a:lstStyle>
            <a:lvl1pPr lvl="0" algn="l">
              <a:lnSpc>
                <a:spcPct val="80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612400"/>
            <a:ext cx="3949500" cy="475800"/>
          </a:xfrm>
          <a:prstGeom prst="rect">
            <a:avLst/>
          </a:prstGeom>
          <a:solidFill>
            <a:schemeClr val="accent1"/>
          </a:solid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txBox="1">
            <a:spLocks noGrp="1"/>
          </p:cNvSpPr>
          <p:nvPr>
            <p:ph type="title" hasCustomPrompt="1"/>
          </p:nvPr>
        </p:nvSpPr>
        <p:spPr>
          <a:xfrm>
            <a:off x="1549425" y="1154800"/>
            <a:ext cx="6045300" cy="1526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4" name="Google Shape;54;p11"/>
          <p:cNvSpPr txBox="1">
            <a:spLocks noGrp="1"/>
          </p:cNvSpPr>
          <p:nvPr>
            <p:ph type="subTitle" idx="1"/>
          </p:nvPr>
        </p:nvSpPr>
        <p:spPr>
          <a:xfrm>
            <a:off x="1549425" y="2844650"/>
            <a:ext cx="6045300" cy="4971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l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55" name="Google Shape;55;p11"/>
          <p:cNvGrpSpPr/>
          <p:nvPr/>
        </p:nvGrpSpPr>
        <p:grpSpPr>
          <a:xfrm>
            <a:off x="-1126400" y="-1670875"/>
            <a:ext cx="11392025" cy="8484500"/>
            <a:chOff x="-1126400" y="-1670875"/>
            <a:chExt cx="11392025" cy="8484500"/>
          </a:xfrm>
        </p:grpSpPr>
        <p:sp>
          <p:nvSpPr>
            <p:cNvPr id="56" name="Google Shape;56;p11"/>
            <p:cNvSpPr/>
            <p:nvPr/>
          </p:nvSpPr>
          <p:spPr>
            <a:xfrm flipH="1">
              <a:off x="-1126400" y="4264225"/>
              <a:ext cx="2549400" cy="2549400"/>
            </a:xfrm>
            <a:prstGeom prst="ellipse">
              <a:avLst/>
            </a:prstGeom>
            <a:noFill/>
            <a:ln w="152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57" name="Google Shape;57;p11"/>
            <p:cNvSpPr/>
            <p:nvPr/>
          </p:nvSpPr>
          <p:spPr>
            <a:xfrm flipH="1">
              <a:off x="7716225" y="-1670875"/>
              <a:ext cx="2549400" cy="2549400"/>
            </a:xfrm>
            <a:prstGeom prst="ellipse">
              <a:avLst/>
            </a:prstGeom>
            <a:noFill/>
            <a:ln w="152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1" name="Google Shape;61;p13"/>
          <p:cNvSpPr txBox="1">
            <a:spLocks noGrp="1"/>
          </p:cNvSpPr>
          <p:nvPr>
            <p:ph type="body" idx="1"/>
          </p:nvPr>
        </p:nvSpPr>
        <p:spPr>
          <a:xfrm>
            <a:off x="720000" y="1215739"/>
            <a:ext cx="7704000" cy="338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62" name="Google Shape;62;p13"/>
          <p:cNvGrpSpPr/>
          <p:nvPr/>
        </p:nvGrpSpPr>
        <p:grpSpPr>
          <a:xfrm flipH="1">
            <a:off x="-1618500" y="-1799750"/>
            <a:ext cx="12223900" cy="8906275"/>
            <a:chOff x="-1618500" y="-1799750"/>
            <a:chExt cx="12223900" cy="8906275"/>
          </a:xfrm>
        </p:grpSpPr>
        <p:sp>
          <p:nvSpPr>
            <p:cNvPr id="63" name="Google Shape;63;p13"/>
            <p:cNvSpPr/>
            <p:nvPr/>
          </p:nvSpPr>
          <p:spPr>
            <a:xfrm flipH="1">
              <a:off x="-1618500" y="4557125"/>
              <a:ext cx="2549400" cy="2549400"/>
            </a:xfrm>
            <a:prstGeom prst="ellipse">
              <a:avLst/>
            </a:prstGeom>
            <a:noFill/>
            <a:ln w="152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64" name="Google Shape;64;p13"/>
            <p:cNvSpPr/>
            <p:nvPr/>
          </p:nvSpPr>
          <p:spPr>
            <a:xfrm flipH="1">
              <a:off x="8056000" y="-1799750"/>
              <a:ext cx="2549400" cy="2549400"/>
            </a:xfrm>
            <a:prstGeom prst="ellipse">
              <a:avLst/>
            </a:prstGeom>
            <a:noFill/>
            <a:ln w="152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7" name="Google Shape;67;p14"/>
          <p:cNvSpPr txBox="1">
            <a:spLocks noGrp="1"/>
          </p:cNvSpPr>
          <p:nvPr>
            <p:ph type="title" idx="2" hasCustomPrompt="1"/>
          </p:nvPr>
        </p:nvSpPr>
        <p:spPr>
          <a:xfrm>
            <a:off x="1842279" y="1318876"/>
            <a:ext cx="734700" cy="7347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4"/>
          <p:cNvSpPr txBox="1">
            <a:spLocks noGrp="1"/>
          </p:cNvSpPr>
          <p:nvPr>
            <p:ph type="title" idx="3" hasCustomPrompt="1"/>
          </p:nvPr>
        </p:nvSpPr>
        <p:spPr>
          <a:xfrm>
            <a:off x="1842279" y="3090849"/>
            <a:ext cx="734700" cy="7509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4"/>
          <p:cNvSpPr txBox="1">
            <a:spLocks noGrp="1"/>
          </p:cNvSpPr>
          <p:nvPr>
            <p:ph type="title" idx="4" hasCustomPrompt="1"/>
          </p:nvPr>
        </p:nvSpPr>
        <p:spPr>
          <a:xfrm>
            <a:off x="4204654" y="1318876"/>
            <a:ext cx="734700" cy="7347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4"/>
          <p:cNvSpPr txBox="1">
            <a:spLocks noGrp="1"/>
          </p:cNvSpPr>
          <p:nvPr>
            <p:ph type="title" idx="5" hasCustomPrompt="1"/>
          </p:nvPr>
        </p:nvSpPr>
        <p:spPr>
          <a:xfrm>
            <a:off x="4204654" y="3090849"/>
            <a:ext cx="734700" cy="7509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4"/>
          <p:cNvSpPr txBox="1">
            <a:spLocks noGrp="1"/>
          </p:cNvSpPr>
          <p:nvPr>
            <p:ph type="title" idx="6" hasCustomPrompt="1"/>
          </p:nvPr>
        </p:nvSpPr>
        <p:spPr>
          <a:xfrm>
            <a:off x="6567029" y="1318876"/>
            <a:ext cx="734700" cy="7347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4"/>
          <p:cNvSpPr txBox="1">
            <a:spLocks noGrp="1"/>
          </p:cNvSpPr>
          <p:nvPr>
            <p:ph type="title" idx="7" hasCustomPrompt="1"/>
          </p:nvPr>
        </p:nvSpPr>
        <p:spPr>
          <a:xfrm>
            <a:off x="6567029" y="3090849"/>
            <a:ext cx="734700" cy="7509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4"/>
          <p:cNvSpPr txBox="1">
            <a:spLocks noGrp="1"/>
          </p:cNvSpPr>
          <p:nvPr>
            <p:ph type="subTitle" idx="1"/>
          </p:nvPr>
        </p:nvSpPr>
        <p:spPr>
          <a:xfrm>
            <a:off x="1252025" y="2064875"/>
            <a:ext cx="19152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74" name="Google Shape;74;p14"/>
          <p:cNvSpPr txBox="1">
            <a:spLocks noGrp="1"/>
          </p:cNvSpPr>
          <p:nvPr>
            <p:ph type="subTitle" idx="8"/>
          </p:nvPr>
        </p:nvSpPr>
        <p:spPr>
          <a:xfrm>
            <a:off x="3614400" y="2064875"/>
            <a:ext cx="19152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75" name="Google Shape;75;p14"/>
          <p:cNvSpPr txBox="1">
            <a:spLocks noGrp="1"/>
          </p:cNvSpPr>
          <p:nvPr>
            <p:ph type="subTitle" idx="9"/>
          </p:nvPr>
        </p:nvSpPr>
        <p:spPr>
          <a:xfrm>
            <a:off x="5976775" y="2064875"/>
            <a:ext cx="19152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76" name="Google Shape;76;p14"/>
          <p:cNvSpPr txBox="1">
            <a:spLocks noGrp="1"/>
          </p:cNvSpPr>
          <p:nvPr>
            <p:ph type="subTitle" idx="13"/>
          </p:nvPr>
        </p:nvSpPr>
        <p:spPr>
          <a:xfrm>
            <a:off x="1252025" y="3853100"/>
            <a:ext cx="19152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77" name="Google Shape;77;p14"/>
          <p:cNvSpPr txBox="1">
            <a:spLocks noGrp="1"/>
          </p:cNvSpPr>
          <p:nvPr>
            <p:ph type="subTitle" idx="14"/>
          </p:nvPr>
        </p:nvSpPr>
        <p:spPr>
          <a:xfrm>
            <a:off x="3614400" y="3853100"/>
            <a:ext cx="19152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78" name="Google Shape;78;p14"/>
          <p:cNvSpPr txBox="1">
            <a:spLocks noGrp="1"/>
          </p:cNvSpPr>
          <p:nvPr>
            <p:ph type="subTitle" idx="15"/>
          </p:nvPr>
        </p:nvSpPr>
        <p:spPr>
          <a:xfrm>
            <a:off x="5976775" y="3853100"/>
            <a:ext cx="19152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grpSp>
        <p:nvGrpSpPr>
          <p:cNvPr id="79" name="Google Shape;79;p14"/>
          <p:cNvGrpSpPr/>
          <p:nvPr/>
        </p:nvGrpSpPr>
        <p:grpSpPr>
          <a:xfrm>
            <a:off x="-1618500" y="-1799750"/>
            <a:ext cx="12223900" cy="8906275"/>
            <a:chOff x="-1618500" y="-1799750"/>
            <a:chExt cx="12223900" cy="8906275"/>
          </a:xfrm>
        </p:grpSpPr>
        <p:sp>
          <p:nvSpPr>
            <p:cNvPr id="80" name="Google Shape;80;p14"/>
            <p:cNvSpPr/>
            <p:nvPr/>
          </p:nvSpPr>
          <p:spPr>
            <a:xfrm>
              <a:off x="8056000" y="4557125"/>
              <a:ext cx="2549400" cy="2549400"/>
            </a:xfrm>
            <a:prstGeom prst="ellipse">
              <a:avLst/>
            </a:prstGeom>
            <a:noFill/>
            <a:ln w="152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1" name="Google Shape;81;p14"/>
            <p:cNvSpPr/>
            <p:nvPr/>
          </p:nvSpPr>
          <p:spPr>
            <a:xfrm>
              <a:off x="-1618500" y="-1799750"/>
              <a:ext cx="2549400" cy="2549400"/>
            </a:xfrm>
            <a:prstGeom prst="ellipse">
              <a:avLst/>
            </a:prstGeom>
            <a:noFill/>
            <a:ln w="152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4" name="Google Shape;84;p15"/>
          <p:cNvSpPr txBox="1">
            <a:spLocks noGrp="1"/>
          </p:cNvSpPr>
          <p:nvPr>
            <p:ph type="subTitle" idx="1"/>
          </p:nvPr>
        </p:nvSpPr>
        <p:spPr>
          <a:xfrm>
            <a:off x="937625" y="3026000"/>
            <a:ext cx="2175300" cy="15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5" name="Google Shape;85;p15"/>
          <p:cNvSpPr txBox="1">
            <a:spLocks noGrp="1"/>
          </p:cNvSpPr>
          <p:nvPr>
            <p:ph type="subTitle" idx="2"/>
          </p:nvPr>
        </p:nvSpPr>
        <p:spPr>
          <a:xfrm>
            <a:off x="3484347" y="3026000"/>
            <a:ext cx="2175300" cy="15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6" name="Google Shape;86;p15"/>
          <p:cNvSpPr txBox="1">
            <a:spLocks noGrp="1"/>
          </p:cNvSpPr>
          <p:nvPr>
            <p:ph type="subTitle" idx="3"/>
          </p:nvPr>
        </p:nvSpPr>
        <p:spPr>
          <a:xfrm>
            <a:off x="6031075" y="3026000"/>
            <a:ext cx="2175300" cy="15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7" name="Google Shape;87;p15"/>
          <p:cNvSpPr txBox="1">
            <a:spLocks noGrp="1"/>
          </p:cNvSpPr>
          <p:nvPr>
            <p:ph type="subTitle" idx="4"/>
          </p:nvPr>
        </p:nvSpPr>
        <p:spPr>
          <a:xfrm>
            <a:off x="937625" y="2549001"/>
            <a:ext cx="2175300" cy="47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a:endParaRPr/>
          </a:p>
        </p:txBody>
      </p:sp>
      <p:sp>
        <p:nvSpPr>
          <p:cNvPr id="88" name="Google Shape;88;p15"/>
          <p:cNvSpPr txBox="1">
            <a:spLocks noGrp="1"/>
          </p:cNvSpPr>
          <p:nvPr>
            <p:ph type="subTitle" idx="5"/>
          </p:nvPr>
        </p:nvSpPr>
        <p:spPr>
          <a:xfrm>
            <a:off x="3484350" y="2549001"/>
            <a:ext cx="2175300" cy="47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a:endParaRPr/>
          </a:p>
        </p:txBody>
      </p:sp>
      <p:sp>
        <p:nvSpPr>
          <p:cNvPr id="89" name="Google Shape;89;p15"/>
          <p:cNvSpPr txBox="1">
            <a:spLocks noGrp="1"/>
          </p:cNvSpPr>
          <p:nvPr>
            <p:ph type="subTitle" idx="6"/>
          </p:nvPr>
        </p:nvSpPr>
        <p:spPr>
          <a:xfrm>
            <a:off x="6031075" y="2549001"/>
            <a:ext cx="2175300" cy="47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a:endParaRPr/>
          </a:p>
        </p:txBody>
      </p:sp>
      <p:grpSp>
        <p:nvGrpSpPr>
          <p:cNvPr id="90" name="Google Shape;90;p15"/>
          <p:cNvGrpSpPr/>
          <p:nvPr/>
        </p:nvGrpSpPr>
        <p:grpSpPr>
          <a:xfrm>
            <a:off x="-1618500" y="-1799750"/>
            <a:ext cx="12223900" cy="8906275"/>
            <a:chOff x="-1618500" y="-1799750"/>
            <a:chExt cx="12223900" cy="8906275"/>
          </a:xfrm>
        </p:grpSpPr>
        <p:sp>
          <p:nvSpPr>
            <p:cNvPr id="91" name="Google Shape;91;p15"/>
            <p:cNvSpPr/>
            <p:nvPr/>
          </p:nvSpPr>
          <p:spPr>
            <a:xfrm>
              <a:off x="8056000" y="4557125"/>
              <a:ext cx="2549400" cy="2549400"/>
            </a:xfrm>
            <a:prstGeom prst="ellipse">
              <a:avLst/>
            </a:prstGeom>
            <a:noFill/>
            <a:ln w="152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92" name="Google Shape;92;p15"/>
            <p:cNvSpPr/>
            <p:nvPr/>
          </p:nvSpPr>
          <p:spPr>
            <a:xfrm>
              <a:off x="-1618500" y="-1799750"/>
              <a:ext cx="2549400" cy="2549400"/>
            </a:xfrm>
            <a:prstGeom prst="ellipse">
              <a:avLst/>
            </a:prstGeom>
            <a:noFill/>
            <a:ln w="152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5" name="Google Shape;95;p16"/>
          <p:cNvSpPr txBox="1">
            <a:spLocks noGrp="1"/>
          </p:cNvSpPr>
          <p:nvPr>
            <p:ph type="subTitle" idx="1"/>
          </p:nvPr>
        </p:nvSpPr>
        <p:spPr>
          <a:xfrm>
            <a:off x="1612949" y="19013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6"/>
          <p:cNvSpPr txBox="1">
            <a:spLocks noGrp="1"/>
          </p:cNvSpPr>
          <p:nvPr>
            <p:ph type="subTitle" idx="2"/>
          </p:nvPr>
        </p:nvSpPr>
        <p:spPr>
          <a:xfrm>
            <a:off x="5613001" y="19013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16"/>
          <p:cNvSpPr txBox="1">
            <a:spLocks noGrp="1"/>
          </p:cNvSpPr>
          <p:nvPr>
            <p:ph type="subTitle" idx="3"/>
          </p:nvPr>
        </p:nvSpPr>
        <p:spPr>
          <a:xfrm>
            <a:off x="1612949" y="35653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6"/>
          <p:cNvSpPr txBox="1">
            <a:spLocks noGrp="1"/>
          </p:cNvSpPr>
          <p:nvPr>
            <p:ph type="subTitle" idx="4"/>
          </p:nvPr>
        </p:nvSpPr>
        <p:spPr>
          <a:xfrm>
            <a:off x="5613001" y="35653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16"/>
          <p:cNvSpPr txBox="1">
            <a:spLocks noGrp="1"/>
          </p:cNvSpPr>
          <p:nvPr>
            <p:ph type="subTitle" idx="5"/>
          </p:nvPr>
        </p:nvSpPr>
        <p:spPr>
          <a:xfrm>
            <a:off x="1612950" y="1287300"/>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a:endParaRPr/>
          </a:p>
        </p:txBody>
      </p:sp>
      <p:sp>
        <p:nvSpPr>
          <p:cNvPr id="100" name="Google Shape;100;p16"/>
          <p:cNvSpPr txBox="1">
            <a:spLocks noGrp="1"/>
          </p:cNvSpPr>
          <p:nvPr>
            <p:ph type="subTitle" idx="6"/>
          </p:nvPr>
        </p:nvSpPr>
        <p:spPr>
          <a:xfrm>
            <a:off x="1612950" y="2951325"/>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a:endParaRPr/>
          </a:p>
        </p:txBody>
      </p:sp>
      <p:sp>
        <p:nvSpPr>
          <p:cNvPr id="101" name="Google Shape;101;p16"/>
          <p:cNvSpPr txBox="1">
            <a:spLocks noGrp="1"/>
          </p:cNvSpPr>
          <p:nvPr>
            <p:ph type="subTitle" idx="7"/>
          </p:nvPr>
        </p:nvSpPr>
        <p:spPr>
          <a:xfrm>
            <a:off x="5612975" y="1287300"/>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a:endParaRPr/>
          </a:p>
        </p:txBody>
      </p:sp>
      <p:sp>
        <p:nvSpPr>
          <p:cNvPr id="102" name="Google Shape;102;p16"/>
          <p:cNvSpPr txBox="1">
            <a:spLocks noGrp="1"/>
          </p:cNvSpPr>
          <p:nvPr>
            <p:ph type="subTitle" idx="8"/>
          </p:nvPr>
        </p:nvSpPr>
        <p:spPr>
          <a:xfrm>
            <a:off x="5612975" y="2951325"/>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a:endParaRPr/>
          </a:p>
        </p:txBody>
      </p:sp>
      <p:grpSp>
        <p:nvGrpSpPr>
          <p:cNvPr id="103" name="Google Shape;103;p16"/>
          <p:cNvGrpSpPr/>
          <p:nvPr/>
        </p:nvGrpSpPr>
        <p:grpSpPr>
          <a:xfrm>
            <a:off x="-1618500" y="-1799750"/>
            <a:ext cx="12223900" cy="8906275"/>
            <a:chOff x="-1618500" y="-1799750"/>
            <a:chExt cx="12223900" cy="8906275"/>
          </a:xfrm>
        </p:grpSpPr>
        <p:sp>
          <p:nvSpPr>
            <p:cNvPr id="104" name="Google Shape;104;p16"/>
            <p:cNvSpPr/>
            <p:nvPr/>
          </p:nvSpPr>
          <p:spPr>
            <a:xfrm flipH="1">
              <a:off x="-1618500" y="4557125"/>
              <a:ext cx="2549400" cy="2549400"/>
            </a:xfrm>
            <a:prstGeom prst="ellipse">
              <a:avLst/>
            </a:prstGeom>
            <a:noFill/>
            <a:ln w="152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05" name="Google Shape;105;p16"/>
            <p:cNvSpPr/>
            <p:nvPr/>
          </p:nvSpPr>
          <p:spPr>
            <a:xfrm flipH="1">
              <a:off x="8056000" y="-1799750"/>
              <a:ext cx="2549400" cy="2549400"/>
            </a:xfrm>
            <a:prstGeom prst="ellipse">
              <a:avLst/>
            </a:prstGeom>
            <a:noFill/>
            <a:ln w="152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8" name="Google Shape;108;p17"/>
          <p:cNvSpPr txBox="1">
            <a:spLocks noGrp="1"/>
          </p:cNvSpPr>
          <p:nvPr>
            <p:ph type="subTitle" idx="1"/>
          </p:nvPr>
        </p:nvSpPr>
        <p:spPr>
          <a:xfrm>
            <a:off x="700125" y="1849575"/>
            <a:ext cx="2509200" cy="90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17"/>
          <p:cNvSpPr txBox="1">
            <a:spLocks noGrp="1"/>
          </p:cNvSpPr>
          <p:nvPr>
            <p:ph type="subTitle" idx="2"/>
          </p:nvPr>
        </p:nvSpPr>
        <p:spPr>
          <a:xfrm>
            <a:off x="3310868" y="1849583"/>
            <a:ext cx="2509200" cy="90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 name="Google Shape;110;p17"/>
          <p:cNvSpPr txBox="1">
            <a:spLocks noGrp="1"/>
          </p:cNvSpPr>
          <p:nvPr>
            <p:ph type="subTitle" idx="3"/>
          </p:nvPr>
        </p:nvSpPr>
        <p:spPr>
          <a:xfrm>
            <a:off x="700125" y="3520975"/>
            <a:ext cx="2509200" cy="90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7"/>
          <p:cNvSpPr txBox="1">
            <a:spLocks noGrp="1"/>
          </p:cNvSpPr>
          <p:nvPr>
            <p:ph type="subTitle" idx="4"/>
          </p:nvPr>
        </p:nvSpPr>
        <p:spPr>
          <a:xfrm>
            <a:off x="3310868" y="3520975"/>
            <a:ext cx="2509200" cy="90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17"/>
          <p:cNvSpPr txBox="1">
            <a:spLocks noGrp="1"/>
          </p:cNvSpPr>
          <p:nvPr>
            <p:ph type="subTitle" idx="5"/>
          </p:nvPr>
        </p:nvSpPr>
        <p:spPr>
          <a:xfrm>
            <a:off x="5921580" y="1849583"/>
            <a:ext cx="2509200" cy="90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17"/>
          <p:cNvSpPr txBox="1">
            <a:spLocks noGrp="1"/>
          </p:cNvSpPr>
          <p:nvPr>
            <p:ph type="subTitle" idx="6"/>
          </p:nvPr>
        </p:nvSpPr>
        <p:spPr>
          <a:xfrm>
            <a:off x="5921580" y="3520975"/>
            <a:ext cx="2509200" cy="90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4" name="Google Shape;114;p17"/>
          <p:cNvSpPr txBox="1">
            <a:spLocks noGrp="1"/>
          </p:cNvSpPr>
          <p:nvPr>
            <p:ph type="subTitle" idx="7"/>
          </p:nvPr>
        </p:nvSpPr>
        <p:spPr>
          <a:xfrm>
            <a:off x="700125" y="1088425"/>
            <a:ext cx="2509200" cy="76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a:endParaRPr/>
          </a:p>
        </p:txBody>
      </p:sp>
      <p:sp>
        <p:nvSpPr>
          <p:cNvPr id="115" name="Google Shape;115;p17"/>
          <p:cNvSpPr txBox="1">
            <a:spLocks noGrp="1"/>
          </p:cNvSpPr>
          <p:nvPr>
            <p:ph type="subTitle" idx="8"/>
          </p:nvPr>
        </p:nvSpPr>
        <p:spPr>
          <a:xfrm>
            <a:off x="3310860" y="1088425"/>
            <a:ext cx="2509200" cy="76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a:endParaRPr/>
          </a:p>
        </p:txBody>
      </p:sp>
      <p:sp>
        <p:nvSpPr>
          <p:cNvPr id="116" name="Google Shape;116;p17"/>
          <p:cNvSpPr txBox="1">
            <a:spLocks noGrp="1"/>
          </p:cNvSpPr>
          <p:nvPr>
            <p:ph type="subTitle" idx="9"/>
          </p:nvPr>
        </p:nvSpPr>
        <p:spPr>
          <a:xfrm>
            <a:off x="5921580" y="1088425"/>
            <a:ext cx="2509200" cy="76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a:endParaRPr/>
          </a:p>
        </p:txBody>
      </p:sp>
      <p:sp>
        <p:nvSpPr>
          <p:cNvPr id="117" name="Google Shape;117;p17"/>
          <p:cNvSpPr txBox="1">
            <a:spLocks noGrp="1"/>
          </p:cNvSpPr>
          <p:nvPr>
            <p:ph type="subTitle" idx="13"/>
          </p:nvPr>
        </p:nvSpPr>
        <p:spPr>
          <a:xfrm>
            <a:off x="700125" y="2756775"/>
            <a:ext cx="2509200" cy="76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a:endParaRPr/>
          </a:p>
        </p:txBody>
      </p:sp>
      <p:sp>
        <p:nvSpPr>
          <p:cNvPr id="118" name="Google Shape;118;p17"/>
          <p:cNvSpPr txBox="1">
            <a:spLocks noGrp="1"/>
          </p:cNvSpPr>
          <p:nvPr>
            <p:ph type="subTitle" idx="14"/>
          </p:nvPr>
        </p:nvSpPr>
        <p:spPr>
          <a:xfrm>
            <a:off x="3310860" y="2756775"/>
            <a:ext cx="2509200" cy="76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a:endParaRPr/>
          </a:p>
        </p:txBody>
      </p:sp>
      <p:sp>
        <p:nvSpPr>
          <p:cNvPr id="119" name="Google Shape;119;p17"/>
          <p:cNvSpPr txBox="1">
            <a:spLocks noGrp="1"/>
          </p:cNvSpPr>
          <p:nvPr>
            <p:ph type="subTitle" idx="15"/>
          </p:nvPr>
        </p:nvSpPr>
        <p:spPr>
          <a:xfrm>
            <a:off x="5921580" y="2756775"/>
            <a:ext cx="2509200" cy="76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algn="ctr" rtl="0">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a:endParaRPr/>
          </a:p>
        </p:txBody>
      </p:sp>
      <p:grpSp>
        <p:nvGrpSpPr>
          <p:cNvPr id="120" name="Google Shape;120;p17"/>
          <p:cNvGrpSpPr/>
          <p:nvPr/>
        </p:nvGrpSpPr>
        <p:grpSpPr>
          <a:xfrm>
            <a:off x="-1291225" y="-2009900"/>
            <a:ext cx="11726450" cy="2549400"/>
            <a:chOff x="-1291225" y="-2009900"/>
            <a:chExt cx="11726450" cy="2549400"/>
          </a:xfrm>
        </p:grpSpPr>
        <p:sp>
          <p:nvSpPr>
            <p:cNvPr id="121" name="Google Shape;121;p17"/>
            <p:cNvSpPr/>
            <p:nvPr/>
          </p:nvSpPr>
          <p:spPr>
            <a:xfrm flipH="1">
              <a:off x="-1291225" y="-2009900"/>
              <a:ext cx="2549400" cy="2549400"/>
            </a:xfrm>
            <a:prstGeom prst="ellipse">
              <a:avLst/>
            </a:prstGeom>
            <a:noFill/>
            <a:ln w="152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22" name="Google Shape;122;p17"/>
            <p:cNvSpPr/>
            <p:nvPr/>
          </p:nvSpPr>
          <p:spPr>
            <a:xfrm flipH="1">
              <a:off x="7885825" y="-2009900"/>
              <a:ext cx="2549400" cy="2549400"/>
            </a:xfrm>
            <a:prstGeom prst="ellipse">
              <a:avLst/>
            </a:prstGeom>
            <a:noFill/>
            <a:ln w="152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23"/>
        <p:cNvGrpSpPr/>
        <p:nvPr/>
      </p:nvGrpSpPr>
      <p:grpSpPr>
        <a:xfrm>
          <a:off x="0" y="0"/>
          <a:ext cx="0" cy="0"/>
          <a:chOff x="0" y="0"/>
          <a:chExt cx="0" cy="0"/>
        </a:xfrm>
      </p:grpSpPr>
      <p:sp>
        <p:nvSpPr>
          <p:cNvPr id="124" name="Google Shape;124;p18"/>
          <p:cNvSpPr txBox="1">
            <a:spLocks noGrp="1"/>
          </p:cNvSpPr>
          <p:nvPr>
            <p:ph type="title" hasCustomPrompt="1"/>
          </p:nvPr>
        </p:nvSpPr>
        <p:spPr>
          <a:xfrm>
            <a:off x="713213" y="2025121"/>
            <a:ext cx="34926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5" name="Google Shape;125;p18"/>
          <p:cNvSpPr txBox="1">
            <a:spLocks noGrp="1"/>
          </p:cNvSpPr>
          <p:nvPr>
            <p:ph type="subTitle" idx="1"/>
          </p:nvPr>
        </p:nvSpPr>
        <p:spPr>
          <a:xfrm>
            <a:off x="713225" y="2799770"/>
            <a:ext cx="3492600" cy="31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26" name="Google Shape;126;p18"/>
          <p:cNvSpPr txBox="1">
            <a:spLocks noGrp="1"/>
          </p:cNvSpPr>
          <p:nvPr>
            <p:ph type="title" idx="2" hasCustomPrompt="1"/>
          </p:nvPr>
        </p:nvSpPr>
        <p:spPr>
          <a:xfrm>
            <a:off x="713225" y="702685"/>
            <a:ext cx="34926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7" name="Google Shape;127;p18"/>
          <p:cNvSpPr txBox="1">
            <a:spLocks noGrp="1"/>
          </p:cNvSpPr>
          <p:nvPr>
            <p:ph type="subTitle" idx="3"/>
          </p:nvPr>
        </p:nvSpPr>
        <p:spPr>
          <a:xfrm>
            <a:off x="713225" y="1477624"/>
            <a:ext cx="3492600" cy="31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28" name="Google Shape;128;p18"/>
          <p:cNvSpPr txBox="1">
            <a:spLocks noGrp="1"/>
          </p:cNvSpPr>
          <p:nvPr>
            <p:ph type="title" idx="4" hasCustomPrompt="1"/>
          </p:nvPr>
        </p:nvSpPr>
        <p:spPr>
          <a:xfrm>
            <a:off x="713213" y="3347271"/>
            <a:ext cx="34926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9" name="Google Shape;129;p18"/>
          <p:cNvSpPr txBox="1">
            <a:spLocks noGrp="1"/>
          </p:cNvSpPr>
          <p:nvPr>
            <p:ph type="subTitle" idx="5"/>
          </p:nvPr>
        </p:nvSpPr>
        <p:spPr>
          <a:xfrm>
            <a:off x="713225" y="4121920"/>
            <a:ext cx="3492600" cy="31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130" name="Google Shape;130;p18"/>
          <p:cNvGrpSpPr/>
          <p:nvPr/>
        </p:nvGrpSpPr>
        <p:grpSpPr>
          <a:xfrm>
            <a:off x="3406950" y="-1934425"/>
            <a:ext cx="6861050" cy="9087825"/>
            <a:chOff x="3406950" y="-1934425"/>
            <a:chExt cx="6861050" cy="9087825"/>
          </a:xfrm>
        </p:grpSpPr>
        <p:sp>
          <p:nvSpPr>
            <p:cNvPr id="131" name="Google Shape;131;p18"/>
            <p:cNvSpPr/>
            <p:nvPr/>
          </p:nvSpPr>
          <p:spPr>
            <a:xfrm>
              <a:off x="3406950" y="-1934425"/>
              <a:ext cx="2549400" cy="2549400"/>
            </a:xfrm>
            <a:prstGeom prst="ellipse">
              <a:avLst/>
            </a:prstGeom>
            <a:noFill/>
            <a:ln w="152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32" name="Google Shape;132;p18"/>
            <p:cNvSpPr/>
            <p:nvPr/>
          </p:nvSpPr>
          <p:spPr>
            <a:xfrm>
              <a:off x="7718600" y="4604000"/>
              <a:ext cx="2549400" cy="2549400"/>
            </a:xfrm>
            <a:prstGeom prst="ellipse">
              <a:avLst/>
            </a:prstGeom>
            <a:noFill/>
            <a:ln w="152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135" name="Google Shape;135;p19"/>
          <p:cNvGrpSpPr/>
          <p:nvPr/>
        </p:nvGrpSpPr>
        <p:grpSpPr>
          <a:xfrm>
            <a:off x="-1618500" y="-1799750"/>
            <a:ext cx="12223900" cy="8906275"/>
            <a:chOff x="-1618500" y="-1799750"/>
            <a:chExt cx="12223900" cy="8906275"/>
          </a:xfrm>
        </p:grpSpPr>
        <p:sp>
          <p:nvSpPr>
            <p:cNvPr id="136" name="Google Shape;136;p19"/>
            <p:cNvSpPr/>
            <p:nvPr/>
          </p:nvSpPr>
          <p:spPr>
            <a:xfrm>
              <a:off x="8056000" y="4557125"/>
              <a:ext cx="2549400" cy="2549400"/>
            </a:xfrm>
            <a:prstGeom prst="ellipse">
              <a:avLst/>
            </a:prstGeom>
            <a:noFill/>
            <a:ln w="152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37" name="Google Shape;137;p19"/>
            <p:cNvSpPr/>
            <p:nvPr/>
          </p:nvSpPr>
          <p:spPr>
            <a:xfrm>
              <a:off x="-1618500" y="-1799750"/>
              <a:ext cx="2549400" cy="2549400"/>
            </a:xfrm>
            <a:prstGeom prst="ellipse">
              <a:avLst/>
            </a:prstGeom>
            <a:noFill/>
            <a:ln w="152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140" name="Google Shape;140;p20"/>
          <p:cNvGrpSpPr/>
          <p:nvPr/>
        </p:nvGrpSpPr>
        <p:grpSpPr>
          <a:xfrm>
            <a:off x="-1618500" y="-1799750"/>
            <a:ext cx="12223900" cy="8906275"/>
            <a:chOff x="-1618500" y="-1799750"/>
            <a:chExt cx="12223900" cy="8906275"/>
          </a:xfrm>
        </p:grpSpPr>
        <p:sp>
          <p:nvSpPr>
            <p:cNvPr id="141" name="Google Shape;141;p20"/>
            <p:cNvSpPr/>
            <p:nvPr/>
          </p:nvSpPr>
          <p:spPr>
            <a:xfrm flipH="1">
              <a:off x="-1618500" y="4557125"/>
              <a:ext cx="2549400" cy="2549400"/>
            </a:xfrm>
            <a:prstGeom prst="ellipse">
              <a:avLst/>
            </a:prstGeom>
            <a:noFill/>
            <a:ln w="152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42" name="Google Shape;142;p20"/>
            <p:cNvSpPr/>
            <p:nvPr/>
          </p:nvSpPr>
          <p:spPr>
            <a:xfrm flipH="1">
              <a:off x="8056000" y="-1799750"/>
              <a:ext cx="2549400" cy="2549400"/>
            </a:xfrm>
            <a:prstGeom prst="ellipse">
              <a:avLst/>
            </a:prstGeom>
            <a:noFill/>
            <a:ln w="152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047175" y="2504625"/>
            <a:ext cx="4383600" cy="841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411975" y="1403275"/>
            <a:ext cx="1018800" cy="10188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p:nvPr/>
        </p:nvSpPr>
        <p:spPr>
          <a:xfrm>
            <a:off x="7472500" y="4486475"/>
            <a:ext cx="2549400" cy="2549400"/>
          </a:xfrm>
          <a:prstGeom prst="ellipse">
            <a:avLst/>
          </a:prstGeom>
          <a:noFill/>
          <a:ln w="152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713271" y="369575"/>
            <a:ext cx="4076700" cy="1301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200"/>
              <a:buNone/>
              <a:defRPr sz="7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5" name="Google Shape;145;p21"/>
          <p:cNvSpPr txBox="1">
            <a:spLocks noGrp="1"/>
          </p:cNvSpPr>
          <p:nvPr>
            <p:ph type="subTitle" idx="1"/>
          </p:nvPr>
        </p:nvSpPr>
        <p:spPr>
          <a:xfrm>
            <a:off x="713225" y="1532625"/>
            <a:ext cx="40767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21"/>
          <p:cNvSpPr txBox="1"/>
          <p:nvPr/>
        </p:nvSpPr>
        <p:spPr>
          <a:xfrm>
            <a:off x="713225" y="3352300"/>
            <a:ext cx="4353600" cy="815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Sarabun"/>
                <a:ea typeface="Sarabun"/>
                <a:cs typeface="Sarabun"/>
                <a:sym typeface="Sarabun"/>
              </a:rPr>
              <a:t>CREDITS:</a:t>
            </a:r>
            <a:r>
              <a:rPr lang="en" sz="1200">
                <a:solidFill>
                  <a:schemeClr val="dk1"/>
                </a:solidFill>
                <a:latin typeface="Sarabun"/>
                <a:ea typeface="Sarabun"/>
                <a:cs typeface="Sarabun"/>
                <a:sym typeface="Sarabun"/>
              </a:rPr>
              <a:t> This presentation template was created by </a:t>
            </a:r>
            <a:r>
              <a:rPr lang="en" sz="1200" b="1" u="sng">
                <a:solidFill>
                  <a:schemeClr val="dk1"/>
                </a:solidFill>
                <a:latin typeface="Sarabun"/>
                <a:ea typeface="Sarabun"/>
                <a:cs typeface="Sarabun"/>
                <a:sym typeface="Sarabun"/>
                <a:hlinkClick r:id="rId2">
                  <a:extLst>
                    <a:ext uri="{A12FA001-AC4F-418D-AE19-62706E023703}">
                      <ahyp:hlinkClr xmlns:ahyp="http://schemas.microsoft.com/office/drawing/2018/hyperlinkcolor" val="tx"/>
                    </a:ext>
                  </a:extLst>
                </a:hlinkClick>
              </a:rPr>
              <a:t>Slidesgo</a:t>
            </a:r>
            <a:r>
              <a:rPr lang="en" sz="1200">
                <a:solidFill>
                  <a:schemeClr val="dk1"/>
                </a:solidFill>
                <a:latin typeface="Sarabun"/>
                <a:ea typeface="Sarabun"/>
                <a:cs typeface="Sarabun"/>
                <a:sym typeface="Sarabun"/>
              </a:rPr>
              <a:t>, and includes icons by </a:t>
            </a:r>
            <a:r>
              <a:rPr lang="en" sz="1200" b="1" u="sng">
                <a:solidFill>
                  <a:schemeClr val="dk1"/>
                </a:solidFill>
                <a:latin typeface="Sarabun"/>
                <a:ea typeface="Sarabun"/>
                <a:cs typeface="Sarabun"/>
                <a:sym typeface="Sarabun"/>
                <a:hlinkClick r:id="rId3">
                  <a:extLst>
                    <a:ext uri="{A12FA001-AC4F-418D-AE19-62706E023703}">
                      <ahyp:hlinkClr xmlns:ahyp="http://schemas.microsoft.com/office/drawing/2018/hyperlinkcolor" val="tx"/>
                    </a:ext>
                  </a:extLst>
                </a:hlinkClick>
              </a:rPr>
              <a:t>Flaticon</a:t>
            </a:r>
            <a:r>
              <a:rPr lang="en" sz="1200">
                <a:solidFill>
                  <a:schemeClr val="dk1"/>
                </a:solidFill>
                <a:latin typeface="Sarabun"/>
                <a:ea typeface="Sarabun"/>
                <a:cs typeface="Sarabun"/>
                <a:sym typeface="Sarabun"/>
              </a:rPr>
              <a:t>, infographics &amp; images by </a:t>
            </a:r>
            <a:r>
              <a:rPr lang="en" sz="1200" b="1" u="sng">
                <a:solidFill>
                  <a:schemeClr val="dk1"/>
                </a:solidFill>
                <a:latin typeface="Sarabun"/>
                <a:ea typeface="Sarabun"/>
                <a:cs typeface="Sarabun"/>
                <a:sym typeface="Sarabun"/>
                <a:hlinkClick r:id="rId4">
                  <a:extLst>
                    <a:ext uri="{A12FA001-AC4F-418D-AE19-62706E023703}">
                      <ahyp:hlinkClr xmlns:ahyp="http://schemas.microsoft.com/office/drawing/2018/hyperlinkcolor" val="tx"/>
                    </a:ext>
                  </a:extLst>
                </a:hlinkClick>
              </a:rPr>
              <a:t>Freepik</a:t>
            </a:r>
            <a:r>
              <a:rPr lang="en" sz="1200">
                <a:solidFill>
                  <a:schemeClr val="dk1"/>
                </a:solidFill>
                <a:latin typeface="Sarabun"/>
                <a:ea typeface="Sarabun"/>
                <a:cs typeface="Sarabun"/>
                <a:sym typeface="Sarabun"/>
              </a:rPr>
              <a:t> and illustrations by </a:t>
            </a:r>
            <a:r>
              <a:rPr lang="en" sz="1200" b="1" u="sng">
                <a:solidFill>
                  <a:schemeClr val="dk1"/>
                </a:solidFill>
                <a:latin typeface="Sarabun"/>
                <a:ea typeface="Sarabun"/>
                <a:cs typeface="Sarabun"/>
                <a:sym typeface="Sarabun"/>
                <a:hlinkClick r:id="rId5">
                  <a:extLst>
                    <a:ext uri="{A12FA001-AC4F-418D-AE19-62706E023703}">
                      <ahyp:hlinkClr xmlns:ahyp="http://schemas.microsoft.com/office/drawing/2018/hyperlinkcolor" val="tx"/>
                    </a:ext>
                  </a:extLst>
                </a:hlinkClick>
              </a:rPr>
              <a:t>Storyset</a:t>
            </a:r>
            <a:endParaRPr sz="1200" b="1" u="sng">
              <a:solidFill>
                <a:schemeClr val="dk1"/>
              </a:solidFill>
              <a:latin typeface="Sarabun"/>
              <a:ea typeface="Sarabun"/>
              <a:cs typeface="Sarabun"/>
              <a:sym typeface="Sarabun"/>
            </a:endParaRPr>
          </a:p>
        </p:txBody>
      </p:sp>
      <p:grpSp>
        <p:nvGrpSpPr>
          <p:cNvPr id="147" name="Google Shape;147;p21"/>
          <p:cNvGrpSpPr/>
          <p:nvPr/>
        </p:nvGrpSpPr>
        <p:grpSpPr>
          <a:xfrm>
            <a:off x="-1618500" y="-1799750"/>
            <a:ext cx="6751200" cy="9129475"/>
            <a:chOff x="-1618500" y="-1799750"/>
            <a:chExt cx="6751200" cy="9129475"/>
          </a:xfrm>
        </p:grpSpPr>
        <p:sp>
          <p:nvSpPr>
            <p:cNvPr id="148" name="Google Shape;148;p21"/>
            <p:cNvSpPr/>
            <p:nvPr/>
          </p:nvSpPr>
          <p:spPr>
            <a:xfrm>
              <a:off x="2583300" y="4780325"/>
              <a:ext cx="2549400" cy="2549400"/>
            </a:xfrm>
            <a:prstGeom prst="ellipse">
              <a:avLst/>
            </a:prstGeom>
            <a:noFill/>
            <a:ln w="152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49" name="Google Shape;149;p21"/>
            <p:cNvSpPr/>
            <p:nvPr/>
          </p:nvSpPr>
          <p:spPr>
            <a:xfrm>
              <a:off x="-1618500" y="-1799750"/>
              <a:ext cx="2549400" cy="2549400"/>
            </a:xfrm>
            <a:prstGeom prst="ellipse">
              <a:avLst/>
            </a:prstGeom>
            <a:noFill/>
            <a:ln w="152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0"/>
        <p:cNvGrpSpPr/>
        <p:nvPr/>
      </p:nvGrpSpPr>
      <p:grpSpPr>
        <a:xfrm>
          <a:off x="0" y="0"/>
          <a:ext cx="0" cy="0"/>
          <a:chOff x="0" y="0"/>
          <a:chExt cx="0" cy="0"/>
        </a:xfrm>
      </p:grpSpPr>
      <p:grpSp>
        <p:nvGrpSpPr>
          <p:cNvPr id="151" name="Google Shape;151;p22"/>
          <p:cNvGrpSpPr/>
          <p:nvPr/>
        </p:nvGrpSpPr>
        <p:grpSpPr>
          <a:xfrm>
            <a:off x="-1618500" y="-1799750"/>
            <a:ext cx="12223900" cy="8906275"/>
            <a:chOff x="-1618500" y="-1799750"/>
            <a:chExt cx="12223900" cy="8906275"/>
          </a:xfrm>
        </p:grpSpPr>
        <p:sp>
          <p:nvSpPr>
            <p:cNvPr id="152" name="Google Shape;152;p22"/>
            <p:cNvSpPr/>
            <p:nvPr/>
          </p:nvSpPr>
          <p:spPr>
            <a:xfrm>
              <a:off x="8056000" y="4557125"/>
              <a:ext cx="2549400" cy="2549400"/>
            </a:xfrm>
            <a:prstGeom prst="ellipse">
              <a:avLst/>
            </a:prstGeom>
            <a:noFill/>
            <a:ln w="152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53" name="Google Shape;153;p22"/>
            <p:cNvSpPr/>
            <p:nvPr/>
          </p:nvSpPr>
          <p:spPr>
            <a:xfrm>
              <a:off x="-1618500" y="-1799750"/>
              <a:ext cx="2549400" cy="2549400"/>
            </a:xfrm>
            <a:prstGeom prst="ellipse">
              <a:avLst/>
            </a:prstGeom>
            <a:noFill/>
            <a:ln w="152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54"/>
        <p:cNvGrpSpPr/>
        <p:nvPr/>
      </p:nvGrpSpPr>
      <p:grpSpPr>
        <a:xfrm>
          <a:off x="0" y="0"/>
          <a:ext cx="0" cy="0"/>
          <a:chOff x="0" y="0"/>
          <a:chExt cx="0" cy="0"/>
        </a:xfrm>
      </p:grpSpPr>
      <p:grpSp>
        <p:nvGrpSpPr>
          <p:cNvPr id="155" name="Google Shape;155;p23"/>
          <p:cNvGrpSpPr/>
          <p:nvPr/>
        </p:nvGrpSpPr>
        <p:grpSpPr>
          <a:xfrm>
            <a:off x="-1419325" y="-1799750"/>
            <a:ext cx="12024725" cy="8753950"/>
            <a:chOff x="-1419325" y="-1799750"/>
            <a:chExt cx="12024725" cy="8753950"/>
          </a:xfrm>
        </p:grpSpPr>
        <p:sp>
          <p:nvSpPr>
            <p:cNvPr id="156" name="Google Shape;156;p23"/>
            <p:cNvSpPr/>
            <p:nvPr/>
          </p:nvSpPr>
          <p:spPr>
            <a:xfrm flipH="1">
              <a:off x="-1419325" y="4404800"/>
              <a:ext cx="2549400" cy="2549400"/>
            </a:xfrm>
            <a:prstGeom prst="ellipse">
              <a:avLst/>
            </a:prstGeom>
            <a:noFill/>
            <a:ln w="152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57" name="Google Shape;157;p23"/>
            <p:cNvSpPr/>
            <p:nvPr/>
          </p:nvSpPr>
          <p:spPr>
            <a:xfrm flipH="1">
              <a:off x="8056000" y="-1799750"/>
              <a:ext cx="2549400" cy="2549400"/>
            </a:xfrm>
            <a:prstGeom prst="ellipse">
              <a:avLst/>
            </a:prstGeom>
            <a:noFill/>
            <a:ln w="152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 name="Google Shape;17;p4"/>
          <p:cNvSpPr txBox="1">
            <a:spLocks noGrp="1"/>
          </p:cNvSpPr>
          <p:nvPr>
            <p:ph type="body" idx="1"/>
          </p:nvPr>
        </p:nvSpPr>
        <p:spPr>
          <a:xfrm>
            <a:off x="720000" y="1215743"/>
            <a:ext cx="7704000" cy="1284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18" name="Google Shape;18;p4"/>
          <p:cNvGrpSpPr/>
          <p:nvPr/>
        </p:nvGrpSpPr>
        <p:grpSpPr>
          <a:xfrm>
            <a:off x="-1618500" y="-1799750"/>
            <a:ext cx="12223900" cy="8906275"/>
            <a:chOff x="-1618500" y="-1799750"/>
            <a:chExt cx="12223900" cy="8906275"/>
          </a:xfrm>
        </p:grpSpPr>
        <p:sp>
          <p:nvSpPr>
            <p:cNvPr id="19" name="Google Shape;19;p4"/>
            <p:cNvSpPr/>
            <p:nvPr/>
          </p:nvSpPr>
          <p:spPr>
            <a:xfrm flipH="1">
              <a:off x="-1618500" y="4557125"/>
              <a:ext cx="2549400" cy="2549400"/>
            </a:xfrm>
            <a:prstGeom prst="ellipse">
              <a:avLst/>
            </a:prstGeom>
            <a:noFill/>
            <a:ln w="152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20" name="Google Shape;20;p4"/>
            <p:cNvSpPr/>
            <p:nvPr/>
          </p:nvSpPr>
          <p:spPr>
            <a:xfrm flipH="1">
              <a:off x="8056000" y="-1799750"/>
              <a:ext cx="2549400" cy="2549400"/>
            </a:xfrm>
            <a:prstGeom prst="ellipse">
              <a:avLst/>
            </a:prstGeom>
            <a:noFill/>
            <a:ln w="152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 name="Google Shape;23;p5"/>
          <p:cNvSpPr txBox="1">
            <a:spLocks noGrp="1"/>
          </p:cNvSpPr>
          <p:nvPr>
            <p:ph type="subTitle" idx="1"/>
          </p:nvPr>
        </p:nvSpPr>
        <p:spPr>
          <a:xfrm>
            <a:off x="4841429" y="2983275"/>
            <a:ext cx="3044400" cy="133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 name="Google Shape;24;p5"/>
          <p:cNvSpPr txBox="1">
            <a:spLocks noGrp="1"/>
          </p:cNvSpPr>
          <p:nvPr>
            <p:ph type="subTitle" idx="2"/>
          </p:nvPr>
        </p:nvSpPr>
        <p:spPr>
          <a:xfrm>
            <a:off x="1258175" y="2983275"/>
            <a:ext cx="3044400" cy="133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3"/>
          </p:nvPr>
        </p:nvSpPr>
        <p:spPr>
          <a:xfrm>
            <a:off x="1258175" y="2498775"/>
            <a:ext cx="3044400" cy="48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6" name="Google Shape;26;p5"/>
          <p:cNvSpPr txBox="1">
            <a:spLocks noGrp="1"/>
          </p:cNvSpPr>
          <p:nvPr>
            <p:ph type="subTitle" idx="4"/>
          </p:nvPr>
        </p:nvSpPr>
        <p:spPr>
          <a:xfrm>
            <a:off x="4841435" y="2498775"/>
            <a:ext cx="3044400" cy="48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grpSp>
        <p:nvGrpSpPr>
          <p:cNvPr id="27" name="Google Shape;27;p5"/>
          <p:cNvGrpSpPr/>
          <p:nvPr/>
        </p:nvGrpSpPr>
        <p:grpSpPr>
          <a:xfrm>
            <a:off x="-1291225" y="-2009900"/>
            <a:ext cx="11726450" cy="2549400"/>
            <a:chOff x="-1291225" y="-2009900"/>
            <a:chExt cx="11726450" cy="2549400"/>
          </a:xfrm>
        </p:grpSpPr>
        <p:sp>
          <p:nvSpPr>
            <p:cNvPr id="28" name="Google Shape;28;p5"/>
            <p:cNvSpPr/>
            <p:nvPr/>
          </p:nvSpPr>
          <p:spPr>
            <a:xfrm flipH="1">
              <a:off x="-1291225" y="-2009900"/>
              <a:ext cx="2549400" cy="2549400"/>
            </a:xfrm>
            <a:prstGeom prst="ellipse">
              <a:avLst/>
            </a:prstGeom>
            <a:noFill/>
            <a:ln w="152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29" name="Google Shape;29;p5"/>
            <p:cNvSpPr/>
            <p:nvPr/>
          </p:nvSpPr>
          <p:spPr>
            <a:xfrm flipH="1">
              <a:off x="7885825" y="-2009900"/>
              <a:ext cx="2549400" cy="2549400"/>
            </a:xfrm>
            <a:prstGeom prst="ellipse">
              <a:avLst/>
            </a:prstGeom>
            <a:noFill/>
            <a:ln w="152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32" name="Google Shape;32;p6"/>
          <p:cNvGrpSpPr/>
          <p:nvPr/>
        </p:nvGrpSpPr>
        <p:grpSpPr>
          <a:xfrm>
            <a:off x="-1291225" y="-2009900"/>
            <a:ext cx="11726450" cy="2549400"/>
            <a:chOff x="-1291225" y="-2009900"/>
            <a:chExt cx="11726450" cy="2549400"/>
          </a:xfrm>
        </p:grpSpPr>
        <p:sp>
          <p:nvSpPr>
            <p:cNvPr id="33" name="Google Shape;33;p6"/>
            <p:cNvSpPr/>
            <p:nvPr/>
          </p:nvSpPr>
          <p:spPr>
            <a:xfrm flipH="1">
              <a:off x="-1291225" y="-2009900"/>
              <a:ext cx="2549400" cy="2549400"/>
            </a:xfrm>
            <a:prstGeom prst="ellipse">
              <a:avLst/>
            </a:prstGeom>
            <a:noFill/>
            <a:ln w="152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34" name="Google Shape;34;p6"/>
            <p:cNvSpPr/>
            <p:nvPr/>
          </p:nvSpPr>
          <p:spPr>
            <a:xfrm flipH="1">
              <a:off x="7885825" y="-2009900"/>
              <a:ext cx="2549400" cy="2549400"/>
            </a:xfrm>
            <a:prstGeom prst="ellipse">
              <a:avLst/>
            </a:prstGeom>
            <a:noFill/>
            <a:ln w="152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a:spLocks noGrp="1"/>
          </p:cNvSpPr>
          <p:nvPr>
            <p:ph type="subTitle" idx="1"/>
          </p:nvPr>
        </p:nvSpPr>
        <p:spPr>
          <a:xfrm>
            <a:off x="713225" y="1835500"/>
            <a:ext cx="43869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37" name="Google Shape;37;p7"/>
          <p:cNvSpPr>
            <a:spLocks noGrp="1"/>
          </p:cNvSpPr>
          <p:nvPr>
            <p:ph type="pic" idx="2"/>
          </p:nvPr>
        </p:nvSpPr>
        <p:spPr>
          <a:xfrm>
            <a:off x="5617150" y="0"/>
            <a:ext cx="3526800" cy="5143500"/>
          </a:xfrm>
          <a:prstGeom prst="rect">
            <a:avLst/>
          </a:prstGeom>
          <a:noFill/>
          <a:ln>
            <a:noFill/>
          </a:ln>
        </p:spPr>
      </p:sp>
      <p:sp>
        <p:nvSpPr>
          <p:cNvPr id="38" name="Google Shape;38;p7"/>
          <p:cNvSpPr txBox="1">
            <a:spLocks noGrp="1"/>
          </p:cNvSpPr>
          <p:nvPr>
            <p:ph type="title"/>
          </p:nvPr>
        </p:nvSpPr>
        <p:spPr>
          <a:xfrm>
            <a:off x="720000" y="1009700"/>
            <a:ext cx="4386900" cy="657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1596300" y="1307100"/>
            <a:ext cx="5951400" cy="25293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1" name="Google Shape;41;p8"/>
          <p:cNvGrpSpPr/>
          <p:nvPr/>
        </p:nvGrpSpPr>
        <p:grpSpPr>
          <a:xfrm>
            <a:off x="-1126400" y="-1670875"/>
            <a:ext cx="11392025" cy="8484500"/>
            <a:chOff x="-1126400" y="-1670875"/>
            <a:chExt cx="11392025" cy="8484500"/>
          </a:xfrm>
        </p:grpSpPr>
        <p:sp>
          <p:nvSpPr>
            <p:cNvPr id="42" name="Google Shape;42;p8"/>
            <p:cNvSpPr/>
            <p:nvPr/>
          </p:nvSpPr>
          <p:spPr>
            <a:xfrm flipH="1">
              <a:off x="-1126400" y="4264225"/>
              <a:ext cx="2549400" cy="2549400"/>
            </a:xfrm>
            <a:prstGeom prst="ellipse">
              <a:avLst/>
            </a:prstGeom>
            <a:noFill/>
            <a:ln w="152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43" name="Google Shape;43;p8"/>
            <p:cNvSpPr/>
            <p:nvPr/>
          </p:nvSpPr>
          <p:spPr>
            <a:xfrm flipH="1">
              <a:off x="7716225" y="-1670875"/>
              <a:ext cx="2549400" cy="2549400"/>
            </a:xfrm>
            <a:prstGeom prst="ellipse">
              <a:avLst/>
            </a:prstGeom>
            <a:noFill/>
            <a:ln w="152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6" name="Google Shape;4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7" name="Google Shape;47;p9"/>
          <p:cNvGrpSpPr/>
          <p:nvPr/>
        </p:nvGrpSpPr>
        <p:grpSpPr>
          <a:xfrm flipH="1">
            <a:off x="-1126400" y="-1670875"/>
            <a:ext cx="11392025" cy="8484500"/>
            <a:chOff x="-1126400" y="-1670875"/>
            <a:chExt cx="11392025" cy="8484500"/>
          </a:xfrm>
        </p:grpSpPr>
        <p:sp>
          <p:nvSpPr>
            <p:cNvPr id="48" name="Google Shape;48;p9"/>
            <p:cNvSpPr/>
            <p:nvPr/>
          </p:nvSpPr>
          <p:spPr>
            <a:xfrm flipH="1">
              <a:off x="-1126400" y="4264225"/>
              <a:ext cx="2549400" cy="2549400"/>
            </a:xfrm>
            <a:prstGeom prst="ellipse">
              <a:avLst/>
            </a:prstGeom>
            <a:noFill/>
            <a:ln w="152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49" name="Google Shape;49;p9"/>
            <p:cNvSpPr/>
            <p:nvPr/>
          </p:nvSpPr>
          <p:spPr>
            <a:xfrm flipH="1">
              <a:off x="7716225" y="-1670875"/>
              <a:ext cx="2549400" cy="2549400"/>
            </a:xfrm>
            <a:prstGeom prst="ellipse">
              <a:avLst/>
            </a:prstGeom>
            <a:noFill/>
            <a:ln w="152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1pPr>
            <a:lvl2pPr lvl="1" algn="ctr" rtl="0">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2pPr>
            <a:lvl3pPr lvl="2" algn="ctr" rtl="0">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3pPr>
            <a:lvl4pPr lvl="3" algn="ctr" rtl="0">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4pPr>
            <a:lvl5pPr lvl="4" algn="ctr" rtl="0">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5pPr>
            <a:lvl6pPr lvl="5" algn="ctr" rtl="0">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6pPr>
            <a:lvl7pPr lvl="6" algn="ctr" rtl="0">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7pPr>
            <a:lvl8pPr lvl="7" algn="ctr" rtl="0">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8pPr>
            <a:lvl9pPr lvl="8" algn="ctr" rtl="0">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1pPr>
            <a:lvl2pPr marL="914400" lvl="1" indent="-3048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2pPr>
            <a:lvl3pPr marL="1371600" lvl="2" indent="-3048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3pPr>
            <a:lvl4pPr marL="1828800" lvl="3" indent="-3048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4pPr>
            <a:lvl5pPr marL="2286000" lvl="4" indent="-3048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5pPr>
            <a:lvl6pPr marL="2743200" lvl="5" indent="-3048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6pPr>
            <a:lvl7pPr marL="3200400" lvl="6" indent="-3048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7pPr>
            <a:lvl8pPr marL="3657600" lvl="7" indent="-3048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8pPr>
            <a:lvl9pPr marL="4114800" lvl="8" indent="-3048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00.xml"/><Relationship Id="rId1" Type="http://schemas.openxmlformats.org/officeDocument/2006/relationships/slideLayout" Target="../slideLayouts/slideLayout19.xml"/><Relationship Id="rId4" Type="http://schemas.openxmlformats.org/officeDocument/2006/relationships/comments" Target="../comments/comment1.xml"/></Relationships>
</file>

<file path=ppt/slides/_rels/slide10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01.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02.xml"/><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03.xml"/><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04.xml"/><Relationship Id="rId1" Type="http://schemas.openxmlformats.org/officeDocument/2006/relationships/slideLayout" Target="../slideLayouts/slideLayout19.xml"/><Relationship Id="rId4" Type="http://schemas.openxmlformats.org/officeDocument/2006/relationships/comments" Target="../comments/commen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05.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6.xml"/><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3.png"/><Relationship Id="rId7" Type="http://schemas.openxmlformats.org/officeDocument/2006/relationships/image" Target="../media/image227.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10.xml"/><Relationship Id="rId1" Type="http://schemas.openxmlformats.org/officeDocument/2006/relationships/slideLayout" Target="../slideLayouts/slideLayout5.xml"/><Relationship Id="rId4" Type="http://schemas.openxmlformats.org/officeDocument/2006/relationships/image" Target="../media/image223.png"/></Relationships>
</file>

<file path=ppt/slides/_rels/slide11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11.xml"/><Relationship Id="rId1" Type="http://schemas.openxmlformats.org/officeDocument/2006/relationships/slideLayout" Target="../slideLayouts/slideLayout5.xml"/><Relationship Id="rId4" Type="http://schemas.openxmlformats.org/officeDocument/2006/relationships/image" Target="../media/image230.png"/></Relationships>
</file>

<file path=ppt/slides/_rels/slide11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12.xml"/><Relationship Id="rId1" Type="http://schemas.openxmlformats.org/officeDocument/2006/relationships/slideLayout" Target="../slideLayouts/slideLayout5.xml"/><Relationship Id="rId4" Type="http://schemas.openxmlformats.org/officeDocument/2006/relationships/image" Target="../media/image231.png"/></Relationships>
</file>

<file path=ppt/slides/_rels/slide11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13.xml"/><Relationship Id="rId1" Type="http://schemas.openxmlformats.org/officeDocument/2006/relationships/slideLayout" Target="../slideLayouts/slideLayout5.xml"/><Relationship Id="rId4" Type="http://schemas.openxmlformats.org/officeDocument/2006/relationships/image" Target="../media/image232.png"/></Relationships>
</file>

<file path=ppt/slides/_rels/slide11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14.xml"/><Relationship Id="rId1" Type="http://schemas.openxmlformats.org/officeDocument/2006/relationships/slideLayout" Target="../slideLayouts/slideLayout5.xml"/><Relationship Id="rId4" Type="http://schemas.openxmlformats.org/officeDocument/2006/relationships/image" Target="../media/image233.png"/></Relationships>
</file>

<file path=ppt/slides/_rels/slide115.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hyperlink" Target="https://trello.com/b/hAGYg0TB/ado-asg-updated" TargetMode="External"/><Relationship Id="rId2" Type="http://schemas.openxmlformats.org/officeDocument/2006/relationships/notesSlide" Target="../notesSlides/notesSlide116.xml"/><Relationship Id="rId1" Type="http://schemas.openxmlformats.org/officeDocument/2006/relationships/slideLayout" Target="../slideLayouts/slideLayout12.xml"/><Relationship Id="rId5" Type="http://schemas.openxmlformats.org/officeDocument/2006/relationships/hyperlink" Target="https://github.com/t0fuuuu/ADO_Assignment_2" TargetMode="External"/><Relationship Id="rId4" Type="http://schemas.openxmlformats.org/officeDocument/2006/relationships/hyperlink" Target="http://tinyurl.com/bdh8bcd6"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g"/><Relationship Id="rId18" Type="http://schemas.openxmlformats.org/officeDocument/2006/relationships/image" Target="../media/image29.jp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jpg"/><Relationship Id="rId17" Type="http://schemas.openxmlformats.org/officeDocument/2006/relationships/image" Target="../media/image28.jpg"/><Relationship Id="rId2" Type="http://schemas.openxmlformats.org/officeDocument/2006/relationships/notesSlide" Target="../notesSlides/notesSlide17.xml"/><Relationship Id="rId16"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jpg"/><Relationship Id="rId5" Type="http://schemas.openxmlformats.org/officeDocument/2006/relationships/image" Target="../media/image16.png"/><Relationship Id="rId15" Type="http://schemas.openxmlformats.org/officeDocument/2006/relationships/image" Target="../media/image26.jpg"/><Relationship Id="rId10" Type="http://schemas.openxmlformats.org/officeDocument/2006/relationships/image" Target="../media/image21.jpg"/><Relationship Id="rId19" Type="http://schemas.openxmlformats.org/officeDocument/2006/relationships/image" Target="../media/image30.jp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jp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4.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6.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9.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9.jpg"/><Relationship Id="rId3" Type="http://schemas.openxmlformats.org/officeDocument/2006/relationships/image" Target="../media/image14.png"/><Relationship Id="rId7" Type="http://schemas.openxmlformats.org/officeDocument/2006/relationships/image" Target="../media/image23.jpg"/><Relationship Id="rId12"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jpg"/><Relationship Id="rId11" Type="http://schemas.openxmlformats.org/officeDocument/2006/relationships/image" Target="../media/image27.jp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g"/><Relationship Id="rId14" Type="http://schemas.openxmlformats.org/officeDocument/2006/relationships/image" Target="../media/image30.jp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4.png"/><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4.png"/><Relationship Id="rId7"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9.png"/><Relationship Id="rId4" Type="http://schemas.openxmlformats.org/officeDocument/2006/relationships/image" Target="../media/image38.png"/><Relationship Id="rId9"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4.png"/><Relationship Id="rId7"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4.pn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4.png"/><Relationship Id="rId7"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14.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58.png"/><Relationship Id="rId10" Type="http://schemas.openxmlformats.org/officeDocument/2006/relationships/image" Target="../media/image66.png"/><Relationship Id="rId4" Type="http://schemas.openxmlformats.org/officeDocument/2006/relationships/image" Target="../media/image57.png"/><Relationship Id="rId9"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4.png"/><Relationship Id="rId7"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4.png"/><Relationship Id="rId4" Type="http://schemas.openxmlformats.org/officeDocument/2006/relationships/image" Target="../media/image80.png"/><Relationship Id="rId9"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14.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4.png"/><Relationship Id="rId7"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4.png"/><Relationship Id="rId7" Type="http://schemas.openxmlformats.org/officeDocument/2006/relationships/image" Target="../media/image10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1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9.png"/><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http://drive.google.com/file/d/1nAhVVx_P1rSQyJhPyvhPmpF0F5bM2aw9/view" TargetMode="External"/><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112.jpg"/></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hyperlink" Target="https://www.scrumguides.org/"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56.xml"/><Relationship Id="rId1" Type="http://schemas.openxmlformats.org/officeDocument/2006/relationships/slideLayout" Target="../slideLayouts/slideLayout2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4.png"/></Relationships>
</file>

<file path=ppt/slides/_rels/slide5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7.xml"/><Relationship Id="rId1" Type="http://schemas.openxmlformats.org/officeDocument/2006/relationships/slideLayout" Target="../slideLayouts/slideLayout22.xml"/><Relationship Id="rId5" Type="http://schemas.openxmlformats.org/officeDocument/2006/relationships/image" Target="../media/image126.png"/><Relationship Id="rId4" Type="http://schemas.openxmlformats.org/officeDocument/2006/relationships/image" Target="../media/image121.png"/></Relationships>
</file>

<file path=ppt/slides/_rels/slide5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8.xml"/><Relationship Id="rId1" Type="http://schemas.openxmlformats.org/officeDocument/2006/relationships/slideLayout" Target="../slideLayouts/slideLayout22.xml"/><Relationship Id="rId4" Type="http://schemas.openxmlformats.org/officeDocument/2006/relationships/image" Target="../media/image123.png"/></Relationships>
</file>

<file path=ppt/slides/_rels/slide5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9.xml"/><Relationship Id="rId1" Type="http://schemas.openxmlformats.org/officeDocument/2006/relationships/slideLayout" Target="../slideLayouts/slideLayout22.xml"/><Relationship Id="rId4" Type="http://schemas.openxmlformats.org/officeDocument/2006/relationships/image" Target="../media/image1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0.xml"/><Relationship Id="rId1" Type="http://schemas.openxmlformats.org/officeDocument/2006/relationships/slideLayout" Target="../slideLayouts/slideLayout22.xml"/><Relationship Id="rId4" Type="http://schemas.openxmlformats.org/officeDocument/2006/relationships/image" Target="../media/image120.png"/></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1.xml"/><Relationship Id="rId1" Type="http://schemas.openxmlformats.org/officeDocument/2006/relationships/slideLayout" Target="../slideLayouts/slideLayout22.xml"/><Relationship Id="rId5" Type="http://schemas.openxmlformats.org/officeDocument/2006/relationships/image" Target="../media/image124.png"/><Relationship Id="rId4" Type="http://schemas.openxmlformats.org/officeDocument/2006/relationships/image" Target="../media/image131.png"/></Relationships>
</file>

<file path=ppt/slides/_rels/slide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9.png"/></Relationships>
</file>

<file path=ppt/slides/_rels/slide6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6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6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150.png"/></Relationships>
</file>

<file path=ppt/slides/_rels/slide6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155.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161.png"/></Relationships>
</file>

<file path=ppt/slides/_rels/slide7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image" Target="../media/image162.png"/></Relationships>
</file>

<file path=ppt/slides/_rels/slide7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154.png"/></Relationships>
</file>

<file path=ppt/slides/_rels/slide7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3.xml"/><Relationship Id="rId1" Type="http://schemas.openxmlformats.org/officeDocument/2006/relationships/slideLayout" Target="../slideLayouts/slideLayout13.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7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4.xml"/><Relationship Id="rId1" Type="http://schemas.openxmlformats.org/officeDocument/2006/relationships/slideLayout" Target="../slideLayouts/slideLayout13.xml"/><Relationship Id="rId5" Type="http://schemas.openxmlformats.org/officeDocument/2006/relationships/image" Target="../media/image167.png"/><Relationship Id="rId4" Type="http://schemas.openxmlformats.org/officeDocument/2006/relationships/hyperlink" Target="http://drive.google.com/file/d/1Vqsnx7UXtwRcs4gav3EjX8n5otNg8ICn/view"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69.png"/><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7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7.xml"/><Relationship Id="rId1" Type="http://schemas.openxmlformats.org/officeDocument/2006/relationships/slideLayout" Target="../slideLayouts/slideLayout4.xml"/><Relationship Id="rId5" Type="http://schemas.openxmlformats.org/officeDocument/2006/relationships/image" Target="../media/image172.png"/><Relationship Id="rId4" Type="http://schemas.openxmlformats.org/officeDocument/2006/relationships/image" Target="../media/image171.png"/></Relationships>
</file>

<file path=ppt/slides/_rels/slide7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8.xml"/><Relationship Id="rId1" Type="http://schemas.openxmlformats.org/officeDocument/2006/relationships/slideLayout" Target="../slideLayouts/slideLayout4.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7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17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180.png"/></Relationships>
</file>

<file path=ppt/slides/_rels/slide8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182.png"/></Relationships>
</file>

<file path=ppt/slides/_rels/slide8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83.xml"/><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notesSlide" Target="../notesSlides/notesSlide84.xml"/><Relationship Id="rId1" Type="http://schemas.openxmlformats.org/officeDocument/2006/relationships/slideLayout" Target="../slideLayouts/slideLayout22.xml"/><Relationship Id="rId6" Type="http://schemas.openxmlformats.org/officeDocument/2006/relationships/image" Target="../media/image188.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png"/><Relationship Id="rId9" Type="http://schemas.openxmlformats.org/officeDocument/2006/relationships/image" Target="../media/image191.png"/></Relationships>
</file>

<file path=ppt/slides/_rels/slide85.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image" Target="../media/image193.png"/><Relationship Id="rId2" Type="http://schemas.openxmlformats.org/officeDocument/2006/relationships/notesSlide" Target="../notesSlides/notesSlide85.xml"/><Relationship Id="rId1" Type="http://schemas.openxmlformats.org/officeDocument/2006/relationships/slideLayout" Target="../slideLayouts/slideLayout2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8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86.xml"/><Relationship Id="rId1" Type="http://schemas.openxmlformats.org/officeDocument/2006/relationships/slideLayout" Target="../slideLayouts/slideLayout22.xml"/><Relationship Id="rId6" Type="http://schemas.openxmlformats.org/officeDocument/2006/relationships/image" Target="../media/image195.png"/><Relationship Id="rId5" Type="http://schemas.openxmlformats.org/officeDocument/2006/relationships/image" Target="../media/image190.png"/><Relationship Id="rId4" Type="http://schemas.openxmlformats.org/officeDocument/2006/relationships/image" Target="../media/image189.png"/></Relationships>
</file>

<file path=ppt/slides/_rels/slide8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87.xml"/><Relationship Id="rId1" Type="http://schemas.openxmlformats.org/officeDocument/2006/relationships/slideLayout" Target="../slideLayouts/slideLayout22.xml"/><Relationship Id="rId4" Type="http://schemas.openxmlformats.org/officeDocument/2006/relationships/image" Target="../media/image196.png"/></Relationships>
</file>

<file path=ppt/slides/_rels/slide8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88.xml"/><Relationship Id="rId1" Type="http://schemas.openxmlformats.org/officeDocument/2006/relationships/slideLayout" Target="../slideLayouts/slideLayout22.xml"/><Relationship Id="rId5" Type="http://schemas.openxmlformats.org/officeDocument/2006/relationships/image" Target="../media/image198.png"/><Relationship Id="rId4" Type="http://schemas.openxmlformats.org/officeDocument/2006/relationships/image" Target="../media/image191.png"/></Relationships>
</file>

<file path=ppt/slides/_rels/slide8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2.xml"/><Relationship Id="rId1" Type="http://schemas.openxmlformats.org/officeDocument/2006/relationships/slideLayout" Target="../slideLayouts/slideLayout5.xml"/><Relationship Id="rId4" Type="http://schemas.openxmlformats.org/officeDocument/2006/relationships/image" Target="../media/image203.png"/></Relationships>
</file>

<file path=ppt/slides/_rels/slide9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93.xml"/><Relationship Id="rId1" Type="http://schemas.openxmlformats.org/officeDocument/2006/relationships/slideLayout" Target="../slideLayouts/slideLayout5.xml"/><Relationship Id="rId4" Type="http://schemas.openxmlformats.org/officeDocument/2006/relationships/image" Target="../media/image205.png"/></Relationships>
</file>

<file path=ppt/slides/_rels/slide9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94.xml"/><Relationship Id="rId1" Type="http://schemas.openxmlformats.org/officeDocument/2006/relationships/slideLayout" Target="../slideLayouts/slideLayout5.xml"/><Relationship Id="rId4" Type="http://schemas.openxmlformats.org/officeDocument/2006/relationships/image" Target="../media/image207.png"/></Relationships>
</file>

<file path=ppt/slides/_rels/slide9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95.xml"/><Relationship Id="rId1" Type="http://schemas.openxmlformats.org/officeDocument/2006/relationships/slideLayout" Target="../slideLayouts/slideLayout5.xml"/><Relationship Id="rId5" Type="http://schemas.openxmlformats.org/officeDocument/2006/relationships/image" Target="../media/image210.png"/><Relationship Id="rId4" Type="http://schemas.openxmlformats.org/officeDocument/2006/relationships/image" Target="../media/image209.png"/></Relationships>
</file>

<file path=ppt/slides/_rels/slide9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6.xml"/><Relationship Id="rId1" Type="http://schemas.openxmlformats.org/officeDocument/2006/relationships/slideLayout" Target="../slideLayouts/slideLayout5.xml"/><Relationship Id="rId4" Type="http://schemas.openxmlformats.org/officeDocument/2006/relationships/image" Target="../media/image212.png"/></Relationships>
</file>

<file path=ppt/slides/_rels/slide9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9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4"/>
          <p:cNvSpPr txBox="1">
            <a:spLocks noGrp="1"/>
          </p:cNvSpPr>
          <p:nvPr>
            <p:ph type="ctrTitle"/>
          </p:nvPr>
        </p:nvSpPr>
        <p:spPr>
          <a:xfrm>
            <a:off x="713225" y="766250"/>
            <a:ext cx="4278300" cy="189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ADO Assignment 2</a:t>
            </a:r>
            <a:endParaRPr>
              <a:solidFill>
                <a:schemeClr val="accent2"/>
              </a:solidFill>
            </a:endParaRPr>
          </a:p>
        </p:txBody>
      </p:sp>
      <p:sp>
        <p:nvSpPr>
          <p:cNvPr id="163" name="Google Shape;163;p24"/>
          <p:cNvSpPr/>
          <p:nvPr/>
        </p:nvSpPr>
        <p:spPr>
          <a:xfrm>
            <a:off x="4882225" y="913450"/>
            <a:ext cx="3385500" cy="3385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64" name="Google Shape;164;p24"/>
          <p:cNvSpPr txBox="1">
            <a:spLocks noGrp="1"/>
          </p:cNvSpPr>
          <p:nvPr>
            <p:ph type="subTitle" idx="1"/>
          </p:nvPr>
        </p:nvSpPr>
        <p:spPr>
          <a:xfrm>
            <a:off x="713225" y="3022900"/>
            <a:ext cx="3949500" cy="189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6"/>
                </a:solidFill>
              </a:rPr>
              <a:t> </a:t>
            </a:r>
            <a:r>
              <a:rPr lang="en" sz="1500">
                <a:solidFill>
                  <a:schemeClr val="accent6"/>
                </a:solidFill>
              </a:rPr>
              <a:t>Cheryl Neo Yuqian (S10241900K)</a:t>
            </a:r>
            <a:endParaRPr sz="1500">
              <a:solidFill>
                <a:schemeClr val="accent6"/>
              </a:solidFill>
            </a:endParaRPr>
          </a:p>
          <a:p>
            <a:pPr marL="0" lvl="0" indent="0" algn="ctr" rtl="0">
              <a:lnSpc>
                <a:spcPct val="115000"/>
              </a:lnSpc>
              <a:spcBef>
                <a:spcPts val="0"/>
              </a:spcBef>
              <a:spcAft>
                <a:spcPts val="0"/>
              </a:spcAft>
              <a:buNone/>
            </a:pPr>
            <a:r>
              <a:rPr lang="en" sz="1500">
                <a:solidFill>
                  <a:schemeClr val="accent6"/>
                </a:solidFill>
              </a:rPr>
              <a:t>Ang Zhi Xin Jaden (S10242787D)</a:t>
            </a:r>
            <a:endParaRPr sz="1500">
              <a:solidFill>
                <a:schemeClr val="accent6"/>
              </a:solidFill>
            </a:endParaRPr>
          </a:p>
          <a:p>
            <a:pPr marL="0" lvl="0" indent="0" algn="ctr" rtl="0">
              <a:lnSpc>
                <a:spcPct val="115000"/>
              </a:lnSpc>
              <a:spcBef>
                <a:spcPts val="0"/>
              </a:spcBef>
              <a:spcAft>
                <a:spcPts val="0"/>
              </a:spcAft>
              <a:buNone/>
            </a:pPr>
            <a:r>
              <a:rPr lang="en" sz="1500">
                <a:solidFill>
                  <a:schemeClr val="accent6"/>
                </a:solidFill>
              </a:rPr>
              <a:t>Ma Cheng Ze Ryan (S10242111C)</a:t>
            </a:r>
            <a:endParaRPr sz="1500">
              <a:solidFill>
                <a:schemeClr val="accent6"/>
              </a:solidFill>
            </a:endParaRPr>
          </a:p>
          <a:p>
            <a:pPr marL="0" lvl="0" indent="0" algn="ctr" rtl="0">
              <a:lnSpc>
                <a:spcPct val="115000"/>
              </a:lnSpc>
              <a:spcBef>
                <a:spcPts val="0"/>
              </a:spcBef>
              <a:spcAft>
                <a:spcPts val="0"/>
              </a:spcAft>
              <a:buNone/>
            </a:pPr>
            <a:r>
              <a:rPr lang="en" sz="1500">
                <a:solidFill>
                  <a:schemeClr val="accent6"/>
                </a:solidFill>
              </a:rPr>
              <a:t>Tan Li Yan (S10246159C)</a:t>
            </a:r>
            <a:endParaRPr sz="1500">
              <a:solidFill>
                <a:schemeClr val="accent6"/>
              </a:solidFill>
            </a:endParaRPr>
          </a:p>
          <a:p>
            <a:pPr marL="0" lvl="0" indent="0" algn="ctr" rtl="0">
              <a:lnSpc>
                <a:spcPct val="115000"/>
              </a:lnSpc>
              <a:spcBef>
                <a:spcPts val="0"/>
              </a:spcBef>
              <a:spcAft>
                <a:spcPts val="0"/>
              </a:spcAft>
              <a:buNone/>
            </a:pPr>
            <a:r>
              <a:rPr lang="en" sz="1500">
                <a:solidFill>
                  <a:schemeClr val="accent6"/>
                </a:solidFill>
              </a:rPr>
              <a:t>Lim Ee Swen Joie (S10242326C)</a:t>
            </a:r>
            <a:endParaRPr sz="1500">
              <a:solidFill>
                <a:schemeClr val="accent6"/>
              </a:solidFill>
            </a:endParaRPr>
          </a:p>
          <a:p>
            <a:pPr marL="0" lvl="0" indent="0" algn="ctr" rtl="0">
              <a:lnSpc>
                <a:spcPct val="115000"/>
              </a:lnSpc>
              <a:spcBef>
                <a:spcPts val="0"/>
              </a:spcBef>
              <a:spcAft>
                <a:spcPts val="0"/>
              </a:spcAft>
              <a:buNone/>
            </a:pPr>
            <a:r>
              <a:rPr lang="en" sz="1500">
                <a:solidFill>
                  <a:schemeClr val="accent6"/>
                </a:solidFill>
              </a:rPr>
              <a:t>Ong Pei Qi (10243724?)</a:t>
            </a:r>
            <a:endParaRPr sz="1500">
              <a:solidFill>
                <a:schemeClr val="accent6"/>
              </a:solidFill>
            </a:endParaRPr>
          </a:p>
          <a:p>
            <a:pPr marL="0" lvl="0" indent="0" algn="ctr" rtl="0">
              <a:spcBef>
                <a:spcPts val="0"/>
              </a:spcBef>
              <a:spcAft>
                <a:spcPts val="0"/>
              </a:spcAft>
              <a:buNone/>
            </a:pPr>
            <a:endParaRPr>
              <a:solidFill>
                <a:schemeClr val="accent6"/>
              </a:solidFill>
            </a:endParaRPr>
          </a:p>
        </p:txBody>
      </p:sp>
      <p:grpSp>
        <p:nvGrpSpPr>
          <p:cNvPr id="165" name="Google Shape;165;p24"/>
          <p:cNvGrpSpPr/>
          <p:nvPr/>
        </p:nvGrpSpPr>
        <p:grpSpPr>
          <a:xfrm>
            <a:off x="-1311675" y="-1920875"/>
            <a:ext cx="11702225" cy="9074275"/>
            <a:chOff x="-1311675" y="-1920875"/>
            <a:chExt cx="11702225" cy="9074275"/>
          </a:xfrm>
        </p:grpSpPr>
        <p:sp>
          <p:nvSpPr>
            <p:cNvPr id="166" name="Google Shape;166;p24"/>
            <p:cNvSpPr/>
            <p:nvPr/>
          </p:nvSpPr>
          <p:spPr>
            <a:xfrm>
              <a:off x="-1311675" y="4604000"/>
              <a:ext cx="2549400" cy="2549400"/>
            </a:xfrm>
            <a:prstGeom prst="ellipse">
              <a:avLst/>
            </a:prstGeom>
            <a:noFill/>
            <a:ln w="152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67" name="Google Shape;167;p24"/>
            <p:cNvSpPr/>
            <p:nvPr/>
          </p:nvSpPr>
          <p:spPr>
            <a:xfrm>
              <a:off x="7841150" y="-1920875"/>
              <a:ext cx="2549400" cy="2549400"/>
            </a:xfrm>
            <a:prstGeom prst="ellipse">
              <a:avLst/>
            </a:prstGeom>
            <a:noFill/>
            <a:ln w="152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sp>
        <p:nvSpPr>
          <p:cNvPr id="168" name="Google Shape;168;p2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grpSp>
        <p:nvGrpSpPr>
          <p:cNvPr id="169" name="Google Shape;169;p24"/>
          <p:cNvGrpSpPr/>
          <p:nvPr/>
        </p:nvGrpSpPr>
        <p:grpSpPr>
          <a:xfrm rot="2700000">
            <a:off x="7811505" y="1202160"/>
            <a:ext cx="1238547" cy="1018755"/>
            <a:chOff x="748250" y="3297050"/>
            <a:chExt cx="917725" cy="723625"/>
          </a:xfrm>
        </p:grpSpPr>
        <p:sp>
          <p:nvSpPr>
            <p:cNvPr id="170" name="Google Shape;170;p24"/>
            <p:cNvSpPr/>
            <p:nvPr/>
          </p:nvSpPr>
          <p:spPr>
            <a:xfrm>
              <a:off x="766525" y="3324125"/>
              <a:ext cx="836425" cy="520275"/>
            </a:xfrm>
            <a:custGeom>
              <a:avLst/>
              <a:gdLst/>
              <a:ahLst/>
              <a:cxnLst/>
              <a:rect l="l" t="t" r="r" b="b"/>
              <a:pathLst>
                <a:path w="33457" h="20811" extrusionOk="0">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766525" y="3324125"/>
              <a:ext cx="836425" cy="520275"/>
            </a:xfrm>
            <a:custGeom>
              <a:avLst/>
              <a:gdLst/>
              <a:ahLst/>
              <a:cxnLst/>
              <a:rect l="l" t="t" r="r" b="b"/>
              <a:pathLst>
                <a:path w="33457" h="20811" extrusionOk="0">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p:nvPr/>
          </p:nvSpPr>
          <p:spPr>
            <a:xfrm>
              <a:off x="838700" y="3297050"/>
              <a:ext cx="738125" cy="563225"/>
            </a:xfrm>
            <a:custGeom>
              <a:avLst/>
              <a:gdLst/>
              <a:ahLst/>
              <a:cxnLst/>
              <a:rect l="l" t="t" r="r" b="b"/>
              <a:pathLst>
                <a:path w="29525" h="22529" extrusionOk="0">
                  <a:moveTo>
                    <a:pt x="26307" y="0"/>
                  </a:moveTo>
                  <a:cubicBezTo>
                    <a:pt x="26243" y="0"/>
                    <a:pt x="26178" y="9"/>
                    <a:pt x="26115" y="27"/>
                  </a:cubicBezTo>
                  <a:lnTo>
                    <a:pt x="589" y="7708"/>
                  </a:lnTo>
                  <a:cubicBezTo>
                    <a:pt x="575" y="7708"/>
                    <a:pt x="549" y="7721"/>
                    <a:pt x="523" y="7734"/>
                  </a:cubicBezTo>
                  <a:cubicBezTo>
                    <a:pt x="171" y="7878"/>
                    <a:pt x="1" y="8283"/>
                    <a:pt x="144" y="8636"/>
                  </a:cubicBezTo>
                  <a:cubicBezTo>
                    <a:pt x="1189" y="11183"/>
                    <a:pt x="4769" y="19831"/>
                    <a:pt x="5762" y="22104"/>
                  </a:cubicBezTo>
                  <a:cubicBezTo>
                    <a:pt x="5882" y="22366"/>
                    <a:pt x="6139" y="22528"/>
                    <a:pt x="6419" y="22528"/>
                  </a:cubicBezTo>
                  <a:cubicBezTo>
                    <a:pt x="6474" y="22528"/>
                    <a:pt x="6529" y="22522"/>
                    <a:pt x="6585" y="22509"/>
                  </a:cubicBezTo>
                  <a:lnTo>
                    <a:pt x="28949" y="16565"/>
                  </a:lnTo>
                  <a:cubicBezTo>
                    <a:pt x="29302" y="16474"/>
                    <a:pt x="29524" y="16134"/>
                    <a:pt x="29459" y="15781"/>
                  </a:cubicBezTo>
                  <a:lnTo>
                    <a:pt x="27003" y="589"/>
                  </a:lnTo>
                  <a:cubicBezTo>
                    <a:pt x="27003" y="563"/>
                    <a:pt x="26990" y="523"/>
                    <a:pt x="26990" y="497"/>
                  </a:cubicBezTo>
                  <a:cubicBezTo>
                    <a:pt x="26893" y="195"/>
                    <a:pt x="26609" y="0"/>
                    <a:pt x="26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4"/>
            <p:cNvSpPr/>
            <p:nvPr/>
          </p:nvSpPr>
          <p:spPr>
            <a:xfrm>
              <a:off x="807025" y="3341250"/>
              <a:ext cx="738100" cy="555625"/>
            </a:xfrm>
            <a:custGeom>
              <a:avLst/>
              <a:gdLst/>
              <a:ahLst/>
              <a:cxnLst/>
              <a:rect l="l" t="t" r="r" b="b"/>
              <a:pathLst>
                <a:path w="29524" h="22225" extrusionOk="0">
                  <a:moveTo>
                    <a:pt x="26406" y="0"/>
                  </a:moveTo>
                  <a:cubicBezTo>
                    <a:pt x="26349" y="0"/>
                    <a:pt x="26290" y="7"/>
                    <a:pt x="26232" y="23"/>
                  </a:cubicBezTo>
                  <a:lnTo>
                    <a:pt x="549" y="7430"/>
                  </a:lnTo>
                  <a:lnTo>
                    <a:pt x="510" y="7443"/>
                  </a:lnTo>
                  <a:cubicBezTo>
                    <a:pt x="170" y="7573"/>
                    <a:pt x="1" y="7952"/>
                    <a:pt x="131" y="8292"/>
                  </a:cubicBezTo>
                  <a:cubicBezTo>
                    <a:pt x="1163" y="10800"/>
                    <a:pt x="4808" y="19631"/>
                    <a:pt x="5788" y="21838"/>
                  </a:cubicBezTo>
                  <a:cubicBezTo>
                    <a:pt x="5896" y="22076"/>
                    <a:pt x="6129" y="22224"/>
                    <a:pt x="6383" y="22224"/>
                  </a:cubicBezTo>
                  <a:cubicBezTo>
                    <a:pt x="6437" y="22224"/>
                    <a:pt x="6491" y="22218"/>
                    <a:pt x="6545" y="22204"/>
                  </a:cubicBezTo>
                  <a:lnTo>
                    <a:pt x="29001" y="16234"/>
                  </a:lnTo>
                  <a:cubicBezTo>
                    <a:pt x="29315" y="16156"/>
                    <a:pt x="29524" y="15829"/>
                    <a:pt x="29472" y="15503"/>
                  </a:cubicBezTo>
                  <a:lnTo>
                    <a:pt x="27042" y="545"/>
                  </a:lnTo>
                  <a:cubicBezTo>
                    <a:pt x="27042" y="519"/>
                    <a:pt x="27029" y="493"/>
                    <a:pt x="27029" y="480"/>
                  </a:cubicBezTo>
                  <a:cubicBezTo>
                    <a:pt x="26952" y="185"/>
                    <a:pt x="26694" y="0"/>
                    <a:pt x="26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4"/>
            <p:cNvSpPr/>
            <p:nvPr/>
          </p:nvSpPr>
          <p:spPr>
            <a:xfrm>
              <a:off x="748250" y="3357725"/>
              <a:ext cx="917725" cy="662950"/>
            </a:xfrm>
            <a:custGeom>
              <a:avLst/>
              <a:gdLst/>
              <a:ahLst/>
              <a:cxnLst/>
              <a:rect l="l" t="t" r="r" b="b"/>
              <a:pathLst>
                <a:path w="36709" h="26518" extrusionOk="0">
                  <a:moveTo>
                    <a:pt x="32463" y="0"/>
                  </a:moveTo>
                  <a:cubicBezTo>
                    <a:pt x="32415" y="0"/>
                    <a:pt x="32367" y="6"/>
                    <a:pt x="32319" y="17"/>
                  </a:cubicBezTo>
                  <a:lnTo>
                    <a:pt x="32267" y="30"/>
                  </a:lnTo>
                  <a:lnTo>
                    <a:pt x="9001" y="6993"/>
                  </a:lnTo>
                  <a:lnTo>
                    <a:pt x="8661" y="6444"/>
                  </a:lnTo>
                  <a:cubicBezTo>
                    <a:pt x="8530" y="6252"/>
                    <a:pt x="8321" y="6139"/>
                    <a:pt x="8101" y="6139"/>
                  </a:cubicBezTo>
                  <a:cubicBezTo>
                    <a:pt x="8036" y="6139"/>
                    <a:pt x="7969" y="6149"/>
                    <a:pt x="7904" y="6170"/>
                  </a:cubicBezTo>
                  <a:lnTo>
                    <a:pt x="562" y="8299"/>
                  </a:lnTo>
                  <a:cubicBezTo>
                    <a:pt x="209" y="8390"/>
                    <a:pt x="0" y="8756"/>
                    <a:pt x="92" y="9109"/>
                  </a:cubicBezTo>
                  <a:cubicBezTo>
                    <a:pt x="92" y="9135"/>
                    <a:pt x="105" y="9148"/>
                    <a:pt x="118" y="9174"/>
                  </a:cubicBezTo>
                  <a:lnTo>
                    <a:pt x="418" y="9945"/>
                  </a:lnTo>
                  <a:lnTo>
                    <a:pt x="536" y="10245"/>
                  </a:lnTo>
                  <a:lnTo>
                    <a:pt x="7681" y="26157"/>
                  </a:lnTo>
                  <a:cubicBezTo>
                    <a:pt x="7783" y="26381"/>
                    <a:pt x="8012" y="26517"/>
                    <a:pt x="8250" y="26517"/>
                  </a:cubicBezTo>
                  <a:cubicBezTo>
                    <a:pt x="8318" y="26517"/>
                    <a:pt x="8386" y="26506"/>
                    <a:pt x="8452" y="26483"/>
                  </a:cubicBezTo>
                  <a:lnTo>
                    <a:pt x="36186" y="18201"/>
                  </a:lnTo>
                  <a:cubicBezTo>
                    <a:pt x="36499" y="18123"/>
                    <a:pt x="36708" y="17796"/>
                    <a:pt x="36643" y="17469"/>
                  </a:cubicBezTo>
                  <a:lnTo>
                    <a:pt x="33077" y="487"/>
                  </a:lnTo>
                  <a:cubicBezTo>
                    <a:pt x="33010" y="196"/>
                    <a:pt x="32750" y="0"/>
                    <a:pt x="324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24"/>
          <p:cNvGrpSpPr/>
          <p:nvPr/>
        </p:nvGrpSpPr>
        <p:grpSpPr>
          <a:xfrm>
            <a:off x="5692789" y="628513"/>
            <a:ext cx="1238562" cy="1018719"/>
            <a:chOff x="748250" y="3297050"/>
            <a:chExt cx="917725" cy="723625"/>
          </a:xfrm>
        </p:grpSpPr>
        <p:sp>
          <p:nvSpPr>
            <p:cNvPr id="176" name="Google Shape;176;p24"/>
            <p:cNvSpPr/>
            <p:nvPr/>
          </p:nvSpPr>
          <p:spPr>
            <a:xfrm>
              <a:off x="766525" y="3324125"/>
              <a:ext cx="836425" cy="520275"/>
            </a:xfrm>
            <a:custGeom>
              <a:avLst/>
              <a:gdLst/>
              <a:ahLst/>
              <a:cxnLst/>
              <a:rect l="l" t="t" r="r" b="b"/>
              <a:pathLst>
                <a:path w="33457" h="20811" extrusionOk="0">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rgbClr val="281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4"/>
            <p:cNvSpPr/>
            <p:nvPr/>
          </p:nvSpPr>
          <p:spPr>
            <a:xfrm>
              <a:off x="766525" y="3324125"/>
              <a:ext cx="836425" cy="520275"/>
            </a:xfrm>
            <a:custGeom>
              <a:avLst/>
              <a:gdLst/>
              <a:ahLst/>
              <a:cxnLst/>
              <a:rect l="l" t="t" r="r" b="b"/>
              <a:pathLst>
                <a:path w="33457" h="20811" extrusionOk="0">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4"/>
            <p:cNvSpPr/>
            <p:nvPr/>
          </p:nvSpPr>
          <p:spPr>
            <a:xfrm>
              <a:off x="838700" y="3297050"/>
              <a:ext cx="738125" cy="563225"/>
            </a:xfrm>
            <a:custGeom>
              <a:avLst/>
              <a:gdLst/>
              <a:ahLst/>
              <a:cxnLst/>
              <a:rect l="l" t="t" r="r" b="b"/>
              <a:pathLst>
                <a:path w="29525" h="22529" extrusionOk="0">
                  <a:moveTo>
                    <a:pt x="26307" y="0"/>
                  </a:moveTo>
                  <a:cubicBezTo>
                    <a:pt x="26243" y="0"/>
                    <a:pt x="26178" y="9"/>
                    <a:pt x="26115" y="27"/>
                  </a:cubicBezTo>
                  <a:lnTo>
                    <a:pt x="589" y="7708"/>
                  </a:lnTo>
                  <a:cubicBezTo>
                    <a:pt x="575" y="7708"/>
                    <a:pt x="549" y="7721"/>
                    <a:pt x="523" y="7734"/>
                  </a:cubicBezTo>
                  <a:cubicBezTo>
                    <a:pt x="171" y="7878"/>
                    <a:pt x="1" y="8283"/>
                    <a:pt x="144" y="8636"/>
                  </a:cubicBezTo>
                  <a:cubicBezTo>
                    <a:pt x="1189" y="11183"/>
                    <a:pt x="4769" y="19831"/>
                    <a:pt x="5762" y="22104"/>
                  </a:cubicBezTo>
                  <a:cubicBezTo>
                    <a:pt x="5882" y="22366"/>
                    <a:pt x="6139" y="22528"/>
                    <a:pt x="6419" y="22528"/>
                  </a:cubicBezTo>
                  <a:cubicBezTo>
                    <a:pt x="6474" y="22528"/>
                    <a:pt x="6529" y="22522"/>
                    <a:pt x="6585" y="22509"/>
                  </a:cubicBezTo>
                  <a:lnTo>
                    <a:pt x="28949" y="16565"/>
                  </a:lnTo>
                  <a:cubicBezTo>
                    <a:pt x="29302" y="16474"/>
                    <a:pt x="29524" y="16134"/>
                    <a:pt x="29459" y="15781"/>
                  </a:cubicBezTo>
                  <a:lnTo>
                    <a:pt x="27003" y="589"/>
                  </a:lnTo>
                  <a:cubicBezTo>
                    <a:pt x="27003" y="563"/>
                    <a:pt x="26990" y="523"/>
                    <a:pt x="26990" y="497"/>
                  </a:cubicBezTo>
                  <a:cubicBezTo>
                    <a:pt x="26893" y="195"/>
                    <a:pt x="26609" y="0"/>
                    <a:pt x="26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4"/>
            <p:cNvSpPr/>
            <p:nvPr/>
          </p:nvSpPr>
          <p:spPr>
            <a:xfrm>
              <a:off x="807025" y="3341250"/>
              <a:ext cx="738100" cy="555625"/>
            </a:xfrm>
            <a:custGeom>
              <a:avLst/>
              <a:gdLst/>
              <a:ahLst/>
              <a:cxnLst/>
              <a:rect l="l" t="t" r="r" b="b"/>
              <a:pathLst>
                <a:path w="29524" h="22225" extrusionOk="0">
                  <a:moveTo>
                    <a:pt x="26406" y="0"/>
                  </a:moveTo>
                  <a:cubicBezTo>
                    <a:pt x="26349" y="0"/>
                    <a:pt x="26290" y="7"/>
                    <a:pt x="26232" y="23"/>
                  </a:cubicBezTo>
                  <a:lnTo>
                    <a:pt x="549" y="7430"/>
                  </a:lnTo>
                  <a:lnTo>
                    <a:pt x="510" y="7443"/>
                  </a:lnTo>
                  <a:cubicBezTo>
                    <a:pt x="170" y="7573"/>
                    <a:pt x="1" y="7952"/>
                    <a:pt x="131" y="8292"/>
                  </a:cubicBezTo>
                  <a:cubicBezTo>
                    <a:pt x="1163" y="10800"/>
                    <a:pt x="4808" y="19631"/>
                    <a:pt x="5788" y="21838"/>
                  </a:cubicBezTo>
                  <a:cubicBezTo>
                    <a:pt x="5896" y="22076"/>
                    <a:pt x="6129" y="22224"/>
                    <a:pt x="6383" y="22224"/>
                  </a:cubicBezTo>
                  <a:cubicBezTo>
                    <a:pt x="6437" y="22224"/>
                    <a:pt x="6491" y="22218"/>
                    <a:pt x="6545" y="22204"/>
                  </a:cubicBezTo>
                  <a:lnTo>
                    <a:pt x="29001" y="16234"/>
                  </a:lnTo>
                  <a:cubicBezTo>
                    <a:pt x="29315" y="16156"/>
                    <a:pt x="29524" y="15829"/>
                    <a:pt x="29472" y="15503"/>
                  </a:cubicBezTo>
                  <a:lnTo>
                    <a:pt x="27042" y="545"/>
                  </a:lnTo>
                  <a:cubicBezTo>
                    <a:pt x="27042" y="519"/>
                    <a:pt x="27029" y="493"/>
                    <a:pt x="27029" y="480"/>
                  </a:cubicBezTo>
                  <a:cubicBezTo>
                    <a:pt x="26952" y="185"/>
                    <a:pt x="26694" y="0"/>
                    <a:pt x="26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4"/>
            <p:cNvSpPr/>
            <p:nvPr/>
          </p:nvSpPr>
          <p:spPr>
            <a:xfrm>
              <a:off x="748250" y="3357725"/>
              <a:ext cx="917725" cy="662950"/>
            </a:xfrm>
            <a:custGeom>
              <a:avLst/>
              <a:gdLst/>
              <a:ahLst/>
              <a:cxnLst/>
              <a:rect l="l" t="t" r="r" b="b"/>
              <a:pathLst>
                <a:path w="36709" h="26518" extrusionOk="0">
                  <a:moveTo>
                    <a:pt x="32463" y="0"/>
                  </a:moveTo>
                  <a:cubicBezTo>
                    <a:pt x="32415" y="0"/>
                    <a:pt x="32367" y="6"/>
                    <a:pt x="32319" y="17"/>
                  </a:cubicBezTo>
                  <a:lnTo>
                    <a:pt x="32267" y="30"/>
                  </a:lnTo>
                  <a:lnTo>
                    <a:pt x="9001" y="6993"/>
                  </a:lnTo>
                  <a:lnTo>
                    <a:pt x="8661" y="6444"/>
                  </a:lnTo>
                  <a:cubicBezTo>
                    <a:pt x="8530" y="6252"/>
                    <a:pt x="8321" y="6139"/>
                    <a:pt x="8101" y="6139"/>
                  </a:cubicBezTo>
                  <a:cubicBezTo>
                    <a:pt x="8036" y="6139"/>
                    <a:pt x="7969" y="6149"/>
                    <a:pt x="7904" y="6170"/>
                  </a:cubicBezTo>
                  <a:lnTo>
                    <a:pt x="562" y="8299"/>
                  </a:lnTo>
                  <a:cubicBezTo>
                    <a:pt x="209" y="8390"/>
                    <a:pt x="0" y="8756"/>
                    <a:pt x="92" y="9109"/>
                  </a:cubicBezTo>
                  <a:cubicBezTo>
                    <a:pt x="92" y="9135"/>
                    <a:pt x="105" y="9148"/>
                    <a:pt x="118" y="9174"/>
                  </a:cubicBezTo>
                  <a:lnTo>
                    <a:pt x="418" y="9945"/>
                  </a:lnTo>
                  <a:lnTo>
                    <a:pt x="536" y="10245"/>
                  </a:lnTo>
                  <a:lnTo>
                    <a:pt x="7681" y="26157"/>
                  </a:lnTo>
                  <a:cubicBezTo>
                    <a:pt x="7783" y="26381"/>
                    <a:pt x="8012" y="26517"/>
                    <a:pt x="8250" y="26517"/>
                  </a:cubicBezTo>
                  <a:cubicBezTo>
                    <a:pt x="8318" y="26517"/>
                    <a:pt x="8386" y="26506"/>
                    <a:pt x="8452" y="26483"/>
                  </a:cubicBezTo>
                  <a:lnTo>
                    <a:pt x="36186" y="18201"/>
                  </a:lnTo>
                  <a:cubicBezTo>
                    <a:pt x="36499" y="18123"/>
                    <a:pt x="36708" y="17796"/>
                    <a:pt x="36643" y="17469"/>
                  </a:cubicBezTo>
                  <a:lnTo>
                    <a:pt x="33077" y="487"/>
                  </a:lnTo>
                  <a:cubicBezTo>
                    <a:pt x="33010" y="196"/>
                    <a:pt x="32750" y="0"/>
                    <a:pt x="32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24"/>
          <p:cNvGrpSpPr/>
          <p:nvPr/>
        </p:nvGrpSpPr>
        <p:grpSpPr>
          <a:xfrm>
            <a:off x="5092776" y="1819838"/>
            <a:ext cx="3689523" cy="3323649"/>
            <a:chOff x="260975" y="1006075"/>
            <a:chExt cx="1761950" cy="1587225"/>
          </a:xfrm>
        </p:grpSpPr>
        <p:sp>
          <p:nvSpPr>
            <p:cNvPr id="182" name="Google Shape;182;p24"/>
            <p:cNvSpPr/>
            <p:nvPr/>
          </p:nvSpPr>
          <p:spPr>
            <a:xfrm>
              <a:off x="996775" y="1007050"/>
              <a:ext cx="915125" cy="1291325"/>
            </a:xfrm>
            <a:custGeom>
              <a:avLst/>
              <a:gdLst/>
              <a:ahLst/>
              <a:cxnLst/>
              <a:rect l="l" t="t" r="r" b="b"/>
              <a:pathLst>
                <a:path w="36605" h="51653" extrusionOk="0">
                  <a:moveTo>
                    <a:pt x="0" y="0"/>
                  </a:moveTo>
                  <a:lnTo>
                    <a:pt x="0" y="51653"/>
                  </a:lnTo>
                  <a:lnTo>
                    <a:pt x="36604" y="51653"/>
                  </a:lnTo>
                  <a:lnTo>
                    <a:pt x="36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4"/>
            <p:cNvSpPr/>
            <p:nvPr/>
          </p:nvSpPr>
          <p:spPr>
            <a:xfrm>
              <a:off x="995800" y="1006075"/>
              <a:ext cx="917075" cy="1292975"/>
            </a:xfrm>
            <a:custGeom>
              <a:avLst/>
              <a:gdLst/>
              <a:ahLst/>
              <a:cxnLst/>
              <a:rect l="l" t="t" r="r" b="b"/>
              <a:pathLst>
                <a:path w="36683" h="51719" extrusionOk="0">
                  <a:moveTo>
                    <a:pt x="36643" y="51679"/>
                  </a:moveTo>
                  <a:cubicBezTo>
                    <a:pt x="36643" y="51685"/>
                    <a:pt x="36643" y="51689"/>
                    <a:pt x="36643" y="51692"/>
                  </a:cubicBezTo>
                  <a:cubicBezTo>
                    <a:pt x="36643" y="51689"/>
                    <a:pt x="36643" y="51685"/>
                    <a:pt x="36643" y="51679"/>
                  </a:cubicBezTo>
                  <a:close/>
                  <a:moveTo>
                    <a:pt x="0" y="0"/>
                  </a:moveTo>
                  <a:lnTo>
                    <a:pt x="0" y="51718"/>
                  </a:lnTo>
                  <a:lnTo>
                    <a:pt x="52" y="51718"/>
                  </a:lnTo>
                  <a:lnTo>
                    <a:pt x="36656" y="51679"/>
                  </a:lnTo>
                  <a:lnTo>
                    <a:pt x="79" y="51653"/>
                  </a:lnTo>
                  <a:lnTo>
                    <a:pt x="79" y="51653"/>
                  </a:lnTo>
                  <a:lnTo>
                    <a:pt x="79" y="78"/>
                  </a:lnTo>
                  <a:lnTo>
                    <a:pt x="36604" y="78"/>
                  </a:lnTo>
                  <a:cubicBezTo>
                    <a:pt x="36617" y="30319"/>
                    <a:pt x="36643" y="50992"/>
                    <a:pt x="36643" y="51679"/>
                  </a:cubicBezTo>
                  <a:lnTo>
                    <a:pt x="36643" y="51679"/>
                  </a:lnTo>
                  <a:cubicBezTo>
                    <a:pt x="36643" y="50992"/>
                    <a:pt x="36656" y="30301"/>
                    <a:pt x="36682" y="39"/>
                  </a:cubicBezTo>
                  <a:lnTo>
                    <a:pt x="366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4"/>
            <p:cNvSpPr/>
            <p:nvPr/>
          </p:nvSpPr>
          <p:spPr>
            <a:xfrm>
              <a:off x="1058500" y="1864325"/>
              <a:ext cx="390625" cy="89525"/>
            </a:xfrm>
            <a:custGeom>
              <a:avLst/>
              <a:gdLst/>
              <a:ahLst/>
              <a:cxnLst/>
              <a:rect l="l" t="t" r="r" b="b"/>
              <a:pathLst>
                <a:path w="15625" h="3581" extrusionOk="0">
                  <a:moveTo>
                    <a:pt x="1085" y="1"/>
                  </a:moveTo>
                  <a:cubicBezTo>
                    <a:pt x="484" y="1"/>
                    <a:pt x="0" y="484"/>
                    <a:pt x="0" y="1098"/>
                  </a:cubicBezTo>
                  <a:lnTo>
                    <a:pt x="0" y="2496"/>
                  </a:lnTo>
                  <a:cubicBezTo>
                    <a:pt x="0" y="3097"/>
                    <a:pt x="484" y="3580"/>
                    <a:pt x="1085" y="3580"/>
                  </a:cubicBezTo>
                  <a:lnTo>
                    <a:pt x="14527" y="3580"/>
                  </a:lnTo>
                  <a:cubicBezTo>
                    <a:pt x="15128" y="3580"/>
                    <a:pt x="15624" y="3097"/>
                    <a:pt x="15624" y="2496"/>
                  </a:cubicBezTo>
                  <a:lnTo>
                    <a:pt x="15624" y="1098"/>
                  </a:lnTo>
                  <a:cubicBezTo>
                    <a:pt x="15624" y="484"/>
                    <a:pt x="15128" y="1"/>
                    <a:pt x="14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4"/>
            <p:cNvSpPr/>
            <p:nvPr/>
          </p:nvSpPr>
          <p:spPr>
            <a:xfrm>
              <a:off x="1474575" y="1864325"/>
              <a:ext cx="382125" cy="89525"/>
            </a:xfrm>
            <a:custGeom>
              <a:avLst/>
              <a:gdLst/>
              <a:ahLst/>
              <a:cxnLst/>
              <a:rect l="l" t="t" r="r" b="b"/>
              <a:pathLst>
                <a:path w="15285" h="3581" extrusionOk="0">
                  <a:moveTo>
                    <a:pt x="1098" y="1"/>
                  </a:moveTo>
                  <a:cubicBezTo>
                    <a:pt x="484" y="1"/>
                    <a:pt x="0" y="484"/>
                    <a:pt x="0" y="1098"/>
                  </a:cubicBezTo>
                  <a:lnTo>
                    <a:pt x="0" y="2496"/>
                  </a:lnTo>
                  <a:cubicBezTo>
                    <a:pt x="0" y="3097"/>
                    <a:pt x="484" y="3580"/>
                    <a:pt x="1098" y="3580"/>
                  </a:cubicBezTo>
                  <a:lnTo>
                    <a:pt x="14187" y="3580"/>
                  </a:lnTo>
                  <a:cubicBezTo>
                    <a:pt x="14788" y="3580"/>
                    <a:pt x="15284" y="3097"/>
                    <a:pt x="15284" y="2496"/>
                  </a:cubicBezTo>
                  <a:lnTo>
                    <a:pt x="15284" y="1098"/>
                  </a:lnTo>
                  <a:cubicBezTo>
                    <a:pt x="15284" y="484"/>
                    <a:pt x="14788" y="1"/>
                    <a:pt x="14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4"/>
            <p:cNvSpPr/>
            <p:nvPr/>
          </p:nvSpPr>
          <p:spPr>
            <a:xfrm>
              <a:off x="1056550" y="2047875"/>
              <a:ext cx="805375" cy="89500"/>
            </a:xfrm>
            <a:custGeom>
              <a:avLst/>
              <a:gdLst/>
              <a:ahLst/>
              <a:cxnLst/>
              <a:rect l="l" t="t" r="r" b="b"/>
              <a:pathLst>
                <a:path w="32215" h="3580" extrusionOk="0">
                  <a:moveTo>
                    <a:pt x="1097" y="0"/>
                  </a:moveTo>
                  <a:cubicBezTo>
                    <a:pt x="483" y="0"/>
                    <a:pt x="0" y="484"/>
                    <a:pt x="0" y="1098"/>
                  </a:cubicBezTo>
                  <a:lnTo>
                    <a:pt x="0" y="2495"/>
                  </a:lnTo>
                  <a:cubicBezTo>
                    <a:pt x="0" y="3096"/>
                    <a:pt x="483" y="3580"/>
                    <a:pt x="1097" y="3580"/>
                  </a:cubicBezTo>
                  <a:lnTo>
                    <a:pt x="31117" y="3580"/>
                  </a:lnTo>
                  <a:cubicBezTo>
                    <a:pt x="31731" y="3580"/>
                    <a:pt x="32214" y="3096"/>
                    <a:pt x="32214" y="2495"/>
                  </a:cubicBezTo>
                  <a:lnTo>
                    <a:pt x="32214" y="1098"/>
                  </a:lnTo>
                  <a:cubicBezTo>
                    <a:pt x="32214" y="484"/>
                    <a:pt x="31731" y="0"/>
                    <a:pt x="3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p:nvPr/>
          </p:nvSpPr>
          <p:spPr>
            <a:xfrm>
              <a:off x="1069275" y="1827100"/>
              <a:ext cx="168550" cy="2300"/>
            </a:xfrm>
            <a:custGeom>
              <a:avLst/>
              <a:gdLst/>
              <a:ahLst/>
              <a:cxnLst/>
              <a:rect l="l" t="t" r="r" b="b"/>
              <a:pathLst>
                <a:path w="6742" h="92" extrusionOk="0">
                  <a:moveTo>
                    <a:pt x="3371" y="0"/>
                  </a:moveTo>
                  <a:cubicBezTo>
                    <a:pt x="1503" y="0"/>
                    <a:pt x="0" y="27"/>
                    <a:pt x="0" y="53"/>
                  </a:cubicBezTo>
                  <a:cubicBezTo>
                    <a:pt x="0" y="66"/>
                    <a:pt x="1503" y="92"/>
                    <a:pt x="3371" y="92"/>
                  </a:cubicBezTo>
                  <a:cubicBezTo>
                    <a:pt x="5226" y="92"/>
                    <a:pt x="6741" y="66"/>
                    <a:pt x="6741" y="53"/>
                  </a:cubicBezTo>
                  <a:cubicBezTo>
                    <a:pt x="6741" y="27"/>
                    <a:pt x="5226" y="0"/>
                    <a:pt x="3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4"/>
            <p:cNvSpPr/>
            <p:nvPr/>
          </p:nvSpPr>
          <p:spPr>
            <a:xfrm>
              <a:off x="1503950" y="1827100"/>
              <a:ext cx="132625" cy="2300"/>
            </a:xfrm>
            <a:custGeom>
              <a:avLst/>
              <a:gdLst/>
              <a:ahLst/>
              <a:cxnLst/>
              <a:rect l="l" t="t" r="r" b="b"/>
              <a:pathLst>
                <a:path w="5305" h="92" extrusionOk="0">
                  <a:moveTo>
                    <a:pt x="2653" y="0"/>
                  </a:moveTo>
                  <a:cubicBezTo>
                    <a:pt x="1190" y="0"/>
                    <a:pt x="1" y="27"/>
                    <a:pt x="1" y="53"/>
                  </a:cubicBezTo>
                  <a:cubicBezTo>
                    <a:pt x="1" y="66"/>
                    <a:pt x="1190" y="92"/>
                    <a:pt x="2653" y="92"/>
                  </a:cubicBezTo>
                  <a:cubicBezTo>
                    <a:pt x="4116" y="92"/>
                    <a:pt x="5305" y="66"/>
                    <a:pt x="5305" y="53"/>
                  </a:cubicBezTo>
                  <a:cubicBezTo>
                    <a:pt x="5305" y="27"/>
                    <a:pt x="4116" y="0"/>
                    <a:pt x="2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4"/>
            <p:cNvSpPr/>
            <p:nvPr/>
          </p:nvSpPr>
          <p:spPr>
            <a:xfrm>
              <a:off x="1071225" y="2009975"/>
              <a:ext cx="273725" cy="2000"/>
            </a:xfrm>
            <a:custGeom>
              <a:avLst/>
              <a:gdLst/>
              <a:ahLst/>
              <a:cxnLst/>
              <a:rect l="l" t="t" r="r" b="b"/>
              <a:pathLst>
                <a:path w="10949" h="80" extrusionOk="0">
                  <a:moveTo>
                    <a:pt x="5474" y="1"/>
                  </a:moveTo>
                  <a:cubicBezTo>
                    <a:pt x="2457" y="1"/>
                    <a:pt x="1" y="14"/>
                    <a:pt x="1" y="40"/>
                  </a:cubicBezTo>
                  <a:cubicBezTo>
                    <a:pt x="1" y="66"/>
                    <a:pt x="2457" y="79"/>
                    <a:pt x="5474" y="79"/>
                  </a:cubicBezTo>
                  <a:cubicBezTo>
                    <a:pt x="8492" y="79"/>
                    <a:pt x="10948" y="66"/>
                    <a:pt x="10948" y="40"/>
                  </a:cubicBezTo>
                  <a:cubicBezTo>
                    <a:pt x="10948" y="14"/>
                    <a:pt x="8492" y="1"/>
                    <a:pt x="5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a:off x="1042175" y="1660875"/>
              <a:ext cx="819750" cy="98000"/>
            </a:xfrm>
            <a:custGeom>
              <a:avLst/>
              <a:gdLst/>
              <a:ahLst/>
              <a:cxnLst/>
              <a:rect l="l" t="t" r="r" b="b"/>
              <a:pathLst>
                <a:path w="32790" h="3920" extrusionOk="0">
                  <a:moveTo>
                    <a:pt x="1058" y="0"/>
                  </a:moveTo>
                  <a:cubicBezTo>
                    <a:pt x="471" y="0"/>
                    <a:pt x="0" y="483"/>
                    <a:pt x="0" y="1071"/>
                  </a:cubicBezTo>
                  <a:lnTo>
                    <a:pt x="0" y="2861"/>
                  </a:lnTo>
                  <a:cubicBezTo>
                    <a:pt x="0" y="3449"/>
                    <a:pt x="471" y="3919"/>
                    <a:pt x="1058" y="3919"/>
                  </a:cubicBezTo>
                  <a:lnTo>
                    <a:pt x="31731" y="3919"/>
                  </a:lnTo>
                  <a:cubicBezTo>
                    <a:pt x="32319" y="3919"/>
                    <a:pt x="32789" y="3449"/>
                    <a:pt x="32789" y="2861"/>
                  </a:cubicBezTo>
                  <a:lnTo>
                    <a:pt x="32789" y="1071"/>
                  </a:lnTo>
                  <a:cubicBezTo>
                    <a:pt x="32789" y="483"/>
                    <a:pt x="32319" y="0"/>
                    <a:pt x="31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a:off x="1301800" y="1708875"/>
              <a:ext cx="324975" cy="1975"/>
            </a:xfrm>
            <a:custGeom>
              <a:avLst/>
              <a:gdLst/>
              <a:ahLst/>
              <a:cxnLst/>
              <a:rect l="l" t="t" r="r" b="b"/>
              <a:pathLst>
                <a:path w="12999" h="79" extrusionOk="0">
                  <a:moveTo>
                    <a:pt x="6493" y="0"/>
                  </a:moveTo>
                  <a:cubicBezTo>
                    <a:pt x="2914" y="0"/>
                    <a:pt x="1" y="14"/>
                    <a:pt x="1" y="40"/>
                  </a:cubicBezTo>
                  <a:cubicBezTo>
                    <a:pt x="1" y="66"/>
                    <a:pt x="2914" y="79"/>
                    <a:pt x="6493" y="79"/>
                  </a:cubicBezTo>
                  <a:cubicBezTo>
                    <a:pt x="10086" y="79"/>
                    <a:pt x="12999" y="66"/>
                    <a:pt x="12999" y="40"/>
                  </a:cubicBezTo>
                  <a:cubicBezTo>
                    <a:pt x="12999" y="27"/>
                    <a:pt x="10086" y="0"/>
                    <a:pt x="6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996125" y="1186350"/>
              <a:ext cx="915775" cy="1975"/>
            </a:xfrm>
            <a:custGeom>
              <a:avLst/>
              <a:gdLst/>
              <a:ahLst/>
              <a:cxnLst/>
              <a:rect l="l" t="t" r="r" b="b"/>
              <a:pathLst>
                <a:path w="36631" h="79" extrusionOk="0">
                  <a:moveTo>
                    <a:pt x="18315" y="0"/>
                  </a:moveTo>
                  <a:cubicBezTo>
                    <a:pt x="8204" y="0"/>
                    <a:pt x="0" y="13"/>
                    <a:pt x="0" y="39"/>
                  </a:cubicBezTo>
                  <a:cubicBezTo>
                    <a:pt x="0" y="65"/>
                    <a:pt x="8191" y="78"/>
                    <a:pt x="18315" y="78"/>
                  </a:cubicBezTo>
                  <a:cubicBezTo>
                    <a:pt x="28426" y="78"/>
                    <a:pt x="36630" y="65"/>
                    <a:pt x="36630" y="39"/>
                  </a:cubicBezTo>
                  <a:cubicBezTo>
                    <a:pt x="36630" y="13"/>
                    <a:pt x="28426" y="0"/>
                    <a:pt x="18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996125" y="1619400"/>
              <a:ext cx="915775" cy="2300"/>
            </a:xfrm>
            <a:custGeom>
              <a:avLst/>
              <a:gdLst/>
              <a:ahLst/>
              <a:cxnLst/>
              <a:rect l="l" t="t" r="r" b="b"/>
              <a:pathLst>
                <a:path w="36631" h="92" extrusionOk="0">
                  <a:moveTo>
                    <a:pt x="18315" y="0"/>
                  </a:moveTo>
                  <a:cubicBezTo>
                    <a:pt x="8204" y="0"/>
                    <a:pt x="0" y="13"/>
                    <a:pt x="0" y="39"/>
                  </a:cubicBezTo>
                  <a:cubicBezTo>
                    <a:pt x="0" y="65"/>
                    <a:pt x="8191" y="92"/>
                    <a:pt x="18315" y="92"/>
                  </a:cubicBezTo>
                  <a:cubicBezTo>
                    <a:pt x="28426" y="92"/>
                    <a:pt x="36630" y="65"/>
                    <a:pt x="36630" y="39"/>
                  </a:cubicBezTo>
                  <a:cubicBezTo>
                    <a:pt x="36630" y="26"/>
                    <a:pt x="28426" y="0"/>
                    <a:pt x="18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1567000" y="2190925"/>
              <a:ext cx="266850" cy="1975"/>
            </a:xfrm>
            <a:custGeom>
              <a:avLst/>
              <a:gdLst/>
              <a:ahLst/>
              <a:cxnLst/>
              <a:rect l="l" t="t" r="r" b="b"/>
              <a:pathLst>
                <a:path w="10674" h="79" extrusionOk="0">
                  <a:moveTo>
                    <a:pt x="5330" y="0"/>
                  </a:moveTo>
                  <a:cubicBezTo>
                    <a:pt x="2391" y="0"/>
                    <a:pt x="0" y="13"/>
                    <a:pt x="0" y="39"/>
                  </a:cubicBezTo>
                  <a:cubicBezTo>
                    <a:pt x="0" y="65"/>
                    <a:pt x="2391" y="78"/>
                    <a:pt x="5330" y="78"/>
                  </a:cubicBezTo>
                  <a:cubicBezTo>
                    <a:pt x="8282" y="78"/>
                    <a:pt x="10673" y="65"/>
                    <a:pt x="10673" y="39"/>
                  </a:cubicBezTo>
                  <a:cubicBezTo>
                    <a:pt x="10673" y="13"/>
                    <a:pt x="8282" y="0"/>
                    <a:pt x="5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1637775" y="2100975"/>
              <a:ext cx="195075" cy="312375"/>
            </a:xfrm>
            <a:custGeom>
              <a:avLst/>
              <a:gdLst/>
              <a:ahLst/>
              <a:cxnLst/>
              <a:rect l="l" t="t" r="r" b="b"/>
              <a:pathLst>
                <a:path w="7803" h="12495" extrusionOk="0">
                  <a:moveTo>
                    <a:pt x="354" y="0"/>
                  </a:moveTo>
                  <a:cubicBezTo>
                    <a:pt x="227" y="0"/>
                    <a:pt x="1" y="334"/>
                    <a:pt x="1154" y="3846"/>
                  </a:cubicBezTo>
                  <a:cubicBezTo>
                    <a:pt x="2564" y="8170"/>
                    <a:pt x="6327" y="12494"/>
                    <a:pt x="6327" y="12494"/>
                  </a:cubicBezTo>
                  <a:lnTo>
                    <a:pt x="7803" y="11253"/>
                  </a:lnTo>
                  <a:cubicBezTo>
                    <a:pt x="7803" y="11253"/>
                    <a:pt x="5229" y="8275"/>
                    <a:pt x="3766" y="6237"/>
                  </a:cubicBezTo>
                  <a:cubicBezTo>
                    <a:pt x="2316" y="4212"/>
                    <a:pt x="409" y="19"/>
                    <a:pt x="409" y="19"/>
                  </a:cubicBezTo>
                  <a:cubicBezTo>
                    <a:pt x="409" y="19"/>
                    <a:pt x="384" y="0"/>
                    <a:pt x="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1804000" y="2115300"/>
              <a:ext cx="57275" cy="295425"/>
            </a:xfrm>
            <a:custGeom>
              <a:avLst/>
              <a:gdLst/>
              <a:ahLst/>
              <a:cxnLst/>
              <a:rect l="l" t="t" r="r" b="b"/>
              <a:pathLst>
                <a:path w="2291" h="11817" extrusionOk="0">
                  <a:moveTo>
                    <a:pt x="241" y="0"/>
                  </a:moveTo>
                  <a:cubicBezTo>
                    <a:pt x="119" y="0"/>
                    <a:pt x="1" y="99"/>
                    <a:pt x="17" y="256"/>
                  </a:cubicBezTo>
                  <a:cubicBezTo>
                    <a:pt x="252" y="1771"/>
                    <a:pt x="749" y="5337"/>
                    <a:pt x="723" y="7650"/>
                  </a:cubicBezTo>
                  <a:cubicBezTo>
                    <a:pt x="697" y="10654"/>
                    <a:pt x="723" y="11817"/>
                    <a:pt x="723" y="11817"/>
                  </a:cubicBezTo>
                  <a:lnTo>
                    <a:pt x="2290" y="11817"/>
                  </a:lnTo>
                  <a:cubicBezTo>
                    <a:pt x="2290" y="11817"/>
                    <a:pt x="2016" y="5612"/>
                    <a:pt x="1650" y="3704"/>
                  </a:cubicBezTo>
                  <a:cubicBezTo>
                    <a:pt x="1415" y="2398"/>
                    <a:pt x="893" y="922"/>
                    <a:pt x="435" y="112"/>
                  </a:cubicBezTo>
                  <a:cubicBezTo>
                    <a:pt x="387" y="34"/>
                    <a:pt x="313" y="0"/>
                    <a:pt x="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1836100" y="2102075"/>
              <a:ext cx="75800" cy="299175"/>
            </a:xfrm>
            <a:custGeom>
              <a:avLst/>
              <a:gdLst/>
              <a:ahLst/>
              <a:cxnLst/>
              <a:rect l="l" t="t" r="r" b="b"/>
              <a:pathLst>
                <a:path w="3032" h="11967" extrusionOk="0">
                  <a:moveTo>
                    <a:pt x="1019" y="1"/>
                  </a:moveTo>
                  <a:cubicBezTo>
                    <a:pt x="810" y="1"/>
                    <a:pt x="654" y="158"/>
                    <a:pt x="641" y="367"/>
                  </a:cubicBezTo>
                  <a:cubicBezTo>
                    <a:pt x="641" y="1111"/>
                    <a:pt x="706" y="1843"/>
                    <a:pt x="850" y="2574"/>
                  </a:cubicBezTo>
                  <a:cubicBezTo>
                    <a:pt x="1189" y="4573"/>
                    <a:pt x="1411" y="6062"/>
                    <a:pt x="1281" y="7173"/>
                  </a:cubicBezTo>
                  <a:cubicBezTo>
                    <a:pt x="1085" y="8779"/>
                    <a:pt x="654" y="10360"/>
                    <a:pt x="0" y="11849"/>
                  </a:cubicBezTo>
                  <a:lnTo>
                    <a:pt x="1163" y="11967"/>
                  </a:lnTo>
                  <a:cubicBezTo>
                    <a:pt x="1163" y="11967"/>
                    <a:pt x="2378" y="9093"/>
                    <a:pt x="2705" y="7225"/>
                  </a:cubicBezTo>
                  <a:cubicBezTo>
                    <a:pt x="3031" y="5357"/>
                    <a:pt x="2600" y="4377"/>
                    <a:pt x="2221" y="2404"/>
                  </a:cubicBezTo>
                  <a:cubicBezTo>
                    <a:pt x="2078" y="1686"/>
                    <a:pt x="1529" y="536"/>
                    <a:pt x="1346" y="197"/>
                  </a:cubicBezTo>
                  <a:cubicBezTo>
                    <a:pt x="1281" y="79"/>
                    <a:pt x="1150" y="1"/>
                    <a:pt x="1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1871050" y="2042150"/>
              <a:ext cx="151875" cy="365975"/>
            </a:xfrm>
            <a:custGeom>
              <a:avLst/>
              <a:gdLst/>
              <a:ahLst/>
              <a:cxnLst/>
              <a:rect l="l" t="t" r="r" b="b"/>
              <a:pathLst>
                <a:path w="6075" h="14639" extrusionOk="0">
                  <a:moveTo>
                    <a:pt x="5776" y="0"/>
                  </a:moveTo>
                  <a:cubicBezTo>
                    <a:pt x="5618" y="0"/>
                    <a:pt x="4695" y="2904"/>
                    <a:pt x="4416" y="4188"/>
                  </a:cubicBezTo>
                  <a:cubicBezTo>
                    <a:pt x="4128" y="5507"/>
                    <a:pt x="13" y="14364"/>
                    <a:pt x="13" y="14364"/>
                  </a:cubicBezTo>
                  <a:lnTo>
                    <a:pt x="0" y="14638"/>
                  </a:lnTo>
                  <a:lnTo>
                    <a:pt x="1411" y="14638"/>
                  </a:lnTo>
                  <a:cubicBezTo>
                    <a:pt x="1411" y="14638"/>
                    <a:pt x="4586" y="5442"/>
                    <a:pt x="5330" y="3613"/>
                  </a:cubicBezTo>
                  <a:cubicBezTo>
                    <a:pt x="6075" y="1784"/>
                    <a:pt x="5905" y="177"/>
                    <a:pt x="5787" y="7"/>
                  </a:cubicBezTo>
                  <a:cubicBezTo>
                    <a:pt x="5784" y="3"/>
                    <a:pt x="5780" y="0"/>
                    <a:pt x="57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a:off x="1645050" y="2103725"/>
              <a:ext cx="179650" cy="287750"/>
            </a:xfrm>
            <a:custGeom>
              <a:avLst/>
              <a:gdLst/>
              <a:ahLst/>
              <a:cxnLst/>
              <a:rect l="l" t="t" r="r" b="b"/>
              <a:pathLst>
                <a:path w="7186" h="11510" extrusionOk="0">
                  <a:moveTo>
                    <a:pt x="0" y="0"/>
                  </a:moveTo>
                  <a:lnTo>
                    <a:pt x="0" y="0"/>
                  </a:lnTo>
                  <a:cubicBezTo>
                    <a:pt x="13" y="52"/>
                    <a:pt x="26" y="92"/>
                    <a:pt x="40" y="144"/>
                  </a:cubicBezTo>
                  <a:cubicBezTo>
                    <a:pt x="66" y="235"/>
                    <a:pt x="92" y="366"/>
                    <a:pt x="144" y="523"/>
                  </a:cubicBezTo>
                  <a:cubicBezTo>
                    <a:pt x="249" y="862"/>
                    <a:pt x="392" y="1346"/>
                    <a:pt x="601" y="1934"/>
                  </a:cubicBezTo>
                  <a:cubicBezTo>
                    <a:pt x="1137" y="3475"/>
                    <a:pt x="1816" y="4951"/>
                    <a:pt x="2639" y="6362"/>
                  </a:cubicBezTo>
                  <a:cubicBezTo>
                    <a:pt x="3475" y="7760"/>
                    <a:pt x="4481" y="9053"/>
                    <a:pt x="5644" y="10203"/>
                  </a:cubicBezTo>
                  <a:cubicBezTo>
                    <a:pt x="5983" y="10542"/>
                    <a:pt x="6362" y="10869"/>
                    <a:pt x="6741" y="11182"/>
                  </a:cubicBezTo>
                  <a:cubicBezTo>
                    <a:pt x="6885" y="11300"/>
                    <a:pt x="7002" y="11378"/>
                    <a:pt x="7068" y="11431"/>
                  </a:cubicBezTo>
                  <a:cubicBezTo>
                    <a:pt x="7107" y="11457"/>
                    <a:pt x="7146" y="11483"/>
                    <a:pt x="7185" y="11509"/>
                  </a:cubicBezTo>
                  <a:cubicBezTo>
                    <a:pt x="7159" y="11470"/>
                    <a:pt x="7120" y="11444"/>
                    <a:pt x="7081" y="11418"/>
                  </a:cubicBezTo>
                  <a:cubicBezTo>
                    <a:pt x="7015" y="11352"/>
                    <a:pt x="6911" y="11274"/>
                    <a:pt x="6780" y="11156"/>
                  </a:cubicBezTo>
                  <a:cubicBezTo>
                    <a:pt x="6506" y="10934"/>
                    <a:pt x="6127" y="10608"/>
                    <a:pt x="5683" y="10163"/>
                  </a:cubicBezTo>
                  <a:cubicBezTo>
                    <a:pt x="4546" y="9014"/>
                    <a:pt x="3554" y="7721"/>
                    <a:pt x="2731" y="6323"/>
                  </a:cubicBezTo>
                  <a:cubicBezTo>
                    <a:pt x="1908" y="4925"/>
                    <a:pt x="1215" y="3449"/>
                    <a:pt x="667" y="1907"/>
                  </a:cubicBezTo>
                  <a:cubicBezTo>
                    <a:pt x="445" y="1333"/>
                    <a:pt x="288" y="849"/>
                    <a:pt x="183" y="523"/>
                  </a:cubicBezTo>
                  <a:lnTo>
                    <a:pt x="53" y="131"/>
                  </a:lnTo>
                  <a:cubicBezTo>
                    <a:pt x="40" y="92"/>
                    <a:pt x="26" y="5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a:off x="1809650" y="2120700"/>
              <a:ext cx="26475" cy="164300"/>
            </a:xfrm>
            <a:custGeom>
              <a:avLst/>
              <a:gdLst/>
              <a:ahLst/>
              <a:cxnLst/>
              <a:rect l="l" t="t" r="r" b="b"/>
              <a:pathLst>
                <a:path w="1059" h="6572" extrusionOk="0">
                  <a:moveTo>
                    <a:pt x="0" y="0"/>
                  </a:moveTo>
                  <a:cubicBezTo>
                    <a:pt x="0" y="79"/>
                    <a:pt x="26" y="170"/>
                    <a:pt x="40" y="249"/>
                  </a:cubicBezTo>
                  <a:lnTo>
                    <a:pt x="196" y="954"/>
                  </a:lnTo>
                  <a:cubicBezTo>
                    <a:pt x="314" y="1542"/>
                    <a:pt x="484" y="2365"/>
                    <a:pt x="627" y="3266"/>
                  </a:cubicBezTo>
                  <a:cubicBezTo>
                    <a:pt x="784" y="4181"/>
                    <a:pt x="876" y="5004"/>
                    <a:pt x="941" y="5605"/>
                  </a:cubicBezTo>
                  <a:lnTo>
                    <a:pt x="1019" y="6310"/>
                  </a:lnTo>
                  <a:cubicBezTo>
                    <a:pt x="1019" y="6402"/>
                    <a:pt x="1032" y="6493"/>
                    <a:pt x="1058" y="6571"/>
                  </a:cubicBezTo>
                  <a:cubicBezTo>
                    <a:pt x="1058" y="6493"/>
                    <a:pt x="1058" y="6402"/>
                    <a:pt x="1058" y="6310"/>
                  </a:cubicBezTo>
                  <a:cubicBezTo>
                    <a:pt x="1045" y="6140"/>
                    <a:pt x="1032" y="5892"/>
                    <a:pt x="1006" y="5592"/>
                  </a:cubicBezTo>
                  <a:cubicBezTo>
                    <a:pt x="954" y="4991"/>
                    <a:pt x="863" y="4168"/>
                    <a:pt x="719" y="3253"/>
                  </a:cubicBezTo>
                  <a:cubicBezTo>
                    <a:pt x="575" y="2339"/>
                    <a:pt x="392" y="1529"/>
                    <a:pt x="249" y="941"/>
                  </a:cubicBezTo>
                  <a:cubicBezTo>
                    <a:pt x="183" y="641"/>
                    <a:pt x="118" y="405"/>
                    <a:pt x="79" y="249"/>
                  </a:cubicBezTo>
                  <a:cubicBezTo>
                    <a:pt x="53" y="157"/>
                    <a:pt x="26" y="7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1849825" y="2105350"/>
              <a:ext cx="37900" cy="293625"/>
            </a:xfrm>
            <a:custGeom>
              <a:avLst/>
              <a:gdLst/>
              <a:ahLst/>
              <a:cxnLst/>
              <a:rect l="l" t="t" r="r" b="b"/>
              <a:pathLst>
                <a:path w="1516" h="11745" extrusionOk="0">
                  <a:moveTo>
                    <a:pt x="418" y="0"/>
                  </a:moveTo>
                  <a:cubicBezTo>
                    <a:pt x="418" y="40"/>
                    <a:pt x="431" y="79"/>
                    <a:pt x="457" y="118"/>
                  </a:cubicBezTo>
                  <a:lnTo>
                    <a:pt x="562" y="445"/>
                  </a:lnTo>
                  <a:cubicBezTo>
                    <a:pt x="614" y="588"/>
                    <a:pt x="666" y="771"/>
                    <a:pt x="719" y="980"/>
                  </a:cubicBezTo>
                  <a:cubicBezTo>
                    <a:pt x="784" y="1189"/>
                    <a:pt x="849" y="1424"/>
                    <a:pt x="915" y="1686"/>
                  </a:cubicBezTo>
                  <a:cubicBezTo>
                    <a:pt x="941" y="1829"/>
                    <a:pt x="980" y="1960"/>
                    <a:pt x="1006" y="2104"/>
                  </a:cubicBezTo>
                  <a:cubicBezTo>
                    <a:pt x="1045" y="2247"/>
                    <a:pt x="1058" y="2404"/>
                    <a:pt x="1097" y="2561"/>
                  </a:cubicBezTo>
                  <a:cubicBezTo>
                    <a:pt x="1150" y="2874"/>
                    <a:pt x="1189" y="3214"/>
                    <a:pt x="1241" y="3567"/>
                  </a:cubicBezTo>
                  <a:cubicBezTo>
                    <a:pt x="1424" y="5121"/>
                    <a:pt x="1372" y="6702"/>
                    <a:pt x="1084" y="8230"/>
                  </a:cubicBezTo>
                  <a:cubicBezTo>
                    <a:pt x="1006" y="8583"/>
                    <a:pt x="941" y="8923"/>
                    <a:pt x="862" y="9236"/>
                  </a:cubicBezTo>
                  <a:cubicBezTo>
                    <a:pt x="810" y="9393"/>
                    <a:pt x="784" y="9537"/>
                    <a:pt x="732" y="9680"/>
                  </a:cubicBezTo>
                  <a:cubicBezTo>
                    <a:pt x="693" y="9824"/>
                    <a:pt x="653" y="9955"/>
                    <a:pt x="614" y="10085"/>
                  </a:cubicBezTo>
                  <a:cubicBezTo>
                    <a:pt x="536" y="10347"/>
                    <a:pt x="444" y="10582"/>
                    <a:pt x="379" y="10791"/>
                  </a:cubicBezTo>
                  <a:cubicBezTo>
                    <a:pt x="301" y="10987"/>
                    <a:pt x="235" y="11170"/>
                    <a:pt x="170" y="11300"/>
                  </a:cubicBezTo>
                  <a:cubicBezTo>
                    <a:pt x="118" y="11444"/>
                    <a:pt x="79" y="11549"/>
                    <a:pt x="39" y="11627"/>
                  </a:cubicBezTo>
                  <a:cubicBezTo>
                    <a:pt x="26" y="11666"/>
                    <a:pt x="13" y="11705"/>
                    <a:pt x="0" y="11744"/>
                  </a:cubicBezTo>
                  <a:cubicBezTo>
                    <a:pt x="26" y="11705"/>
                    <a:pt x="39" y="11679"/>
                    <a:pt x="65" y="11640"/>
                  </a:cubicBezTo>
                  <a:lnTo>
                    <a:pt x="209" y="11313"/>
                  </a:lnTo>
                  <a:cubicBezTo>
                    <a:pt x="274" y="11170"/>
                    <a:pt x="340" y="11000"/>
                    <a:pt x="418" y="10791"/>
                  </a:cubicBezTo>
                  <a:cubicBezTo>
                    <a:pt x="497" y="10595"/>
                    <a:pt x="588" y="10360"/>
                    <a:pt x="666" y="10098"/>
                  </a:cubicBezTo>
                  <a:cubicBezTo>
                    <a:pt x="719" y="9968"/>
                    <a:pt x="758" y="9837"/>
                    <a:pt x="810" y="9694"/>
                  </a:cubicBezTo>
                  <a:cubicBezTo>
                    <a:pt x="849" y="9550"/>
                    <a:pt x="888" y="9406"/>
                    <a:pt x="928" y="9249"/>
                  </a:cubicBezTo>
                  <a:cubicBezTo>
                    <a:pt x="1019" y="8936"/>
                    <a:pt x="1084" y="8596"/>
                    <a:pt x="1163" y="8243"/>
                  </a:cubicBezTo>
                  <a:cubicBezTo>
                    <a:pt x="1450" y="6702"/>
                    <a:pt x="1516" y="5121"/>
                    <a:pt x="1320" y="3554"/>
                  </a:cubicBezTo>
                  <a:cubicBezTo>
                    <a:pt x="1267" y="3201"/>
                    <a:pt x="1228" y="2861"/>
                    <a:pt x="1163" y="2548"/>
                  </a:cubicBezTo>
                  <a:cubicBezTo>
                    <a:pt x="1124" y="2391"/>
                    <a:pt x="1097" y="2234"/>
                    <a:pt x="1071" y="2091"/>
                  </a:cubicBezTo>
                  <a:lnTo>
                    <a:pt x="967" y="1673"/>
                  </a:lnTo>
                  <a:cubicBezTo>
                    <a:pt x="902" y="1398"/>
                    <a:pt x="823" y="1163"/>
                    <a:pt x="771" y="954"/>
                  </a:cubicBezTo>
                  <a:cubicBezTo>
                    <a:pt x="706" y="758"/>
                    <a:pt x="640" y="562"/>
                    <a:pt x="588" y="432"/>
                  </a:cubicBezTo>
                  <a:cubicBezTo>
                    <a:pt x="536" y="301"/>
                    <a:pt x="497" y="183"/>
                    <a:pt x="470" y="105"/>
                  </a:cubicBezTo>
                  <a:cubicBezTo>
                    <a:pt x="457" y="66"/>
                    <a:pt x="431" y="27"/>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1888350" y="2046900"/>
              <a:ext cx="126425" cy="362525"/>
            </a:xfrm>
            <a:custGeom>
              <a:avLst/>
              <a:gdLst/>
              <a:ahLst/>
              <a:cxnLst/>
              <a:rect l="l" t="t" r="r" b="b"/>
              <a:pathLst>
                <a:path w="5057" h="14501" extrusionOk="0">
                  <a:moveTo>
                    <a:pt x="5056" y="0"/>
                  </a:moveTo>
                  <a:cubicBezTo>
                    <a:pt x="5056" y="13"/>
                    <a:pt x="5043" y="26"/>
                    <a:pt x="5043" y="39"/>
                  </a:cubicBezTo>
                  <a:cubicBezTo>
                    <a:pt x="5043" y="65"/>
                    <a:pt x="5030" y="105"/>
                    <a:pt x="5017" y="157"/>
                  </a:cubicBezTo>
                  <a:cubicBezTo>
                    <a:pt x="5004" y="248"/>
                    <a:pt x="4965" y="405"/>
                    <a:pt x="4926" y="588"/>
                  </a:cubicBezTo>
                  <a:cubicBezTo>
                    <a:pt x="4834" y="967"/>
                    <a:pt x="4690" y="1515"/>
                    <a:pt x="4481" y="2169"/>
                  </a:cubicBezTo>
                  <a:cubicBezTo>
                    <a:pt x="4272" y="2835"/>
                    <a:pt x="3985" y="3606"/>
                    <a:pt x="3645" y="4468"/>
                  </a:cubicBezTo>
                  <a:cubicBezTo>
                    <a:pt x="3306" y="5317"/>
                    <a:pt x="2927" y="6257"/>
                    <a:pt x="2548" y="7250"/>
                  </a:cubicBezTo>
                  <a:cubicBezTo>
                    <a:pt x="2182" y="8256"/>
                    <a:pt x="1882" y="9223"/>
                    <a:pt x="1621" y="10111"/>
                  </a:cubicBezTo>
                  <a:cubicBezTo>
                    <a:pt x="1372" y="10986"/>
                    <a:pt x="1111" y="11783"/>
                    <a:pt x="876" y="12436"/>
                  </a:cubicBezTo>
                  <a:cubicBezTo>
                    <a:pt x="641" y="13090"/>
                    <a:pt x="419" y="13599"/>
                    <a:pt x="262" y="13952"/>
                  </a:cubicBezTo>
                  <a:cubicBezTo>
                    <a:pt x="184" y="14135"/>
                    <a:pt x="105" y="14265"/>
                    <a:pt x="66" y="14357"/>
                  </a:cubicBezTo>
                  <a:cubicBezTo>
                    <a:pt x="40" y="14396"/>
                    <a:pt x="27" y="14435"/>
                    <a:pt x="14" y="14461"/>
                  </a:cubicBezTo>
                  <a:lnTo>
                    <a:pt x="1" y="14500"/>
                  </a:lnTo>
                  <a:cubicBezTo>
                    <a:pt x="14" y="14487"/>
                    <a:pt x="14" y="14474"/>
                    <a:pt x="27" y="14474"/>
                  </a:cubicBezTo>
                  <a:lnTo>
                    <a:pt x="79" y="14370"/>
                  </a:lnTo>
                  <a:cubicBezTo>
                    <a:pt x="131" y="14278"/>
                    <a:pt x="210" y="14148"/>
                    <a:pt x="288" y="13965"/>
                  </a:cubicBezTo>
                  <a:cubicBezTo>
                    <a:pt x="536" y="13482"/>
                    <a:pt x="745" y="12972"/>
                    <a:pt x="941" y="12450"/>
                  </a:cubicBezTo>
                  <a:cubicBezTo>
                    <a:pt x="1189" y="11796"/>
                    <a:pt x="1438" y="11013"/>
                    <a:pt x="1712" y="10124"/>
                  </a:cubicBezTo>
                  <a:cubicBezTo>
                    <a:pt x="1986" y="9249"/>
                    <a:pt x="2274" y="8282"/>
                    <a:pt x="2639" y="7289"/>
                  </a:cubicBezTo>
                  <a:cubicBezTo>
                    <a:pt x="3005" y="6297"/>
                    <a:pt x="3397" y="5356"/>
                    <a:pt x="3724" y="4494"/>
                  </a:cubicBezTo>
                  <a:cubicBezTo>
                    <a:pt x="4050" y="3645"/>
                    <a:pt x="4325" y="2848"/>
                    <a:pt x="4534" y="2195"/>
                  </a:cubicBezTo>
                  <a:cubicBezTo>
                    <a:pt x="4743" y="1529"/>
                    <a:pt x="4873" y="980"/>
                    <a:pt x="4952" y="601"/>
                  </a:cubicBezTo>
                  <a:cubicBezTo>
                    <a:pt x="4991" y="405"/>
                    <a:pt x="5017" y="248"/>
                    <a:pt x="5030" y="157"/>
                  </a:cubicBezTo>
                  <a:cubicBezTo>
                    <a:pt x="5043" y="118"/>
                    <a:pt x="5056" y="78"/>
                    <a:pt x="5056" y="39"/>
                  </a:cubicBezTo>
                  <a:cubicBezTo>
                    <a:pt x="5056" y="26"/>
                    <a:pt x="5056" y="13"/>
                    <a:pt x="5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1680050" y="1995450"/>
              <a:ext cx="178925" cy="412675"/>
            </a:xfrm>
            <a:custGeom>
              <a:avLst/>
              <a:gdLst/>
              <a:ahLst/>
              <a:cxnLst/>
              <a:rect l="l" t="t" r="r" b="b"/>
              <a:pathLst>
                <a:path w="7157" h="16507" extrusionOk="0">
                  <a:moveTo>
                    <a:pt x="425" y="1"/>
                  </a:moveTo>
                  <a:cubicBezTo>
                    <a:pt x="207" y="1"/>
                    <a:pt x="1" y="208"/>
                    <a:pt x="77" y="464"/>
                  </a:cubicBezTo>
                  <a:cubicBezTo>
                    <a:pt x="220" y="922"/>
                    <a:pt x="390" y="1366"/>
                    <a:pt x="599" y="1797"/>
                  </a:cubicBezTo>
                  <a:cubicBezTo>
                    <a:pt x="1161" y="2999"/>
                    <a:pt x="2833" y="7323"/>
                    <a:pt x="3617" y="9700"/>
                  </a:cubicBezTo>
                  <a:cubicBezTo>
                    <a:pt x="4387" y="12078"/>
                    <a:pt x="5485" y="16506"/>
                    <a:pt x="5485" y="16506"/>
                  </a:cubicBezTo>
                  <a:lnTo>
                    <a:pt x="7157" y="16232"/>
                  </a:lnTo>
                  <a:cubicBezTo>
                    <a:pt x="7157" y="16232"/>
                    <a:pt x="5629" y="8943"/>
                    <a:pt x="4139" y="6330"/>
                  </a:cubicBezTo>
                  <a:cubicBezTo>
                    <a:pt x="2950" y="4227"/>
                    <a:pt x="1749" y="1183"/>
                    <a:pt x="664" y="99"/>
                  </a:cubicBezTo>
                  <a:cubicBezTo>
                    <a:pt x="593" y="30"/>
                    <a:pt x="508"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1781550" y="2275175"/>
              <a:ext cx="35625" cy="132950"/>
            </a:xfrm>
            <a:custGeom>
              <a:avLst/>
              <a:gdLst/>
              <a:ahLst/>
              <a:cxnLst/>
              <a:rect l="l" t="t" r="r" b="b"/>
              <a:pathLst>
                <a:path w="1425" h="5318" extrusionOk="0">
                  <a:moveTo>
                    <a:pt x="1" y="0"/>
                  </a:moveTo>
                  <a:lnTo>
                    <a:pt x="1" y="0"/>
                  </a:lnTo>
                  <a:cubicBezTo>
                    <a:pt x="14" y="66"/>
                    <a:pt x="40" y="131"/>
                    <a:pt x="66" y="209"/>
                  </a:cubicBezTo>
                  <a:lnTo>
                    <a:pt x="223" y="771"/>
                  </a:lnTo>
                  <a:cubicBezTo>
                    <a:pt x="367" y="1255"/>
                    <a:pt x="550" y="1921"/>
                    <a:pt x="732" y="2652"/>
                  </a:cubicBezTo>
                  <a:cubicBezTo>
                    <a:pt x="915" y="3384"/>
                    <a:pt x="1085" y="4037"/>
                    <a:pt x="1203" y="4533"/>
                  </a:cubicBezTo>
                  <a:cubicBezTo>
                    <a:pt x="1268" y="4769"/>
                    <a:pt x="1320" y="4951"/>
                    <a:pt x="1359" y="5108"/>
                  </a:cubicBezTo>
                  <a:cubicBezTo>
                    <a:pt x="1373" y="5174"/>
                    <a:pt x="1399" y="5252"/>
                    <a:pt x="1425" y="5317"/>
                  </a:cubicBezTo>
                  <a:cubicBezTo>
                    <a:pt x="1425" y="5239"/>
                    <a:pt x="1412" y="5174"/>
                    <a:pt x="1399" y="5095"/>
                  </a:cubicBezTo>
                  <a:cubicBezTo>
                    <a:pt x="1359" y="4951"/>
                    <a:pt x="1320" y="4756"/>
                    <a:pt x="1268" y="4520"/>
                  </a:cubicBezTo>
                  <a:cubicBezTo>
                    <a:pt x="1164" y="4037"/>
                    <a:pt x="1007" y="3358"/>
                    <a:pt x="811" y="2626"/>
                  </a:cubicBezTo>
                  <a:cubicBezTo>
                    <a:pt x="628" y="1895"/>
                    <a:pt x="445" y="1228"/>
                    <a:pt x="288" y="758"/>
                  </a:cubicBezTo>
                  <a:cubicBezTo>
                    <a:pt x="210" y="523"/>
                    <a:pt x="145" y="327"/>
                    <a:pt x="92" y="196"/>
                  </a:cubicBezTo>
                  <a:cubicBezTo>
                    <a:pt x="66" y="118"/>
                    <a:pt x="40" y="5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1686525" y="1997250"/>
              <a:ext cx="151875" cy="407600"/>
            </a:xfrm>
            <a:custGeom>
              <a:avLst/>
              <a:gdLst/>
              <a:ahLst/>
              <a:cxnLst/>
              <a:rect l="l" t="t" r="r" b="b"/>
              <a:pathLst>
                <a:path w="6075" h="16304" extrusionOk="0">
                  <a:moveTo>
                    <a:pt x="0" y="0"/>
                  </a:moveTo>
                  <a:cubicBezTo>
                    <a:pt x="0" y="14"/>
                    <a:pt x="0" y="27"/>
                    <a:pt x="13" y="40"/>
                  </a:cubicBezTo>
                  <a:cubicBezTo>
                    <a:pt x="13" y="27"/>
                    <a:pt x="0" y="14"/>
                    <a:pt x="0" y="0"/>
                  </a:cubicBezTo>
                  <a:close/>
                  <a:moveTo>
                    <a:pt x="13" y="40"/>
                  </a:moveTo>
                  <a:cubicBezTo>
                    <a:pt x="27" y="79"/>
                    <a:pt x="40" y="118"/>
                    <a:pt x="53" y="170"/>
                  </a:cubicBezTo>
                  <a:cubicBezTo>
                    <a:pt x="92" y="275"/>
                    <a:pt x="157" y="432"/>
                    <a:pt x="249" y="641"/>
                  </a:cubicBezTo>
                  <a:cubicBezTo>
                    <a:pt x="405" y="1059"/>
                    <a:pt x="654" y="1633"/>
                    <a:pt x="980" y="2365"/>
                  </a:cubicBezTo>
                  <a:cubicBezTo>
                    <a:pt x="1633" y="3802"/>
                    <a:pt x="2613" y="5761"/>
                    <a:pt x="3593" y="7969"/>
                  </a:cubicBezTo>
                  <a:cubicBezTo>
                    <a:pt x="4076" y="9066"/>
                    <a:pt x="4507" y="10138"/>
                    <a:pt x="4847" y="11117"/>
                  </a:cubicBezTo>
                  <a:cubicBezTo>
                    <a:pt x="5147" y="11993"/>
                    <a:pt x="5409" y="12881"/>
                    <a:pt x="5618" y="13782"/>
                  </a:cubicBezTo>
                  <a:cubicBezTo>
                    <a:pt x="5774" y="14383"/>
                    <a:pt x="5879" y="14997"/>
                    <a:pt x="5970" y="15624"/>
                  </a:cubicBezTo>
                  <a:cubicBezTo>
                    <a:pt x="6010" y="15833"/>
                    <a:pt x="6023" y="16003"/>
                    <a:pt x="6036" y="16121"/>
                  </a:cubicBezTo>
                  <a:cubicBezTo>
                    <a:pt x="6049" y="16160"/>
                    <a:pt x="6049" y="16212"/>
                    <a:pt x="6062" y="16251"/>
                  </a:cubicBezTo>
                  <a:cubicBezTo>
                    <a:pt x="6062" y="16264"/>
                    <a:pt x="6062" y="16277"/>
                    <a:pt x="6062" y="16304"/>
                  </a:cubicBezTo>
                  <a:cubicBezTo>
                    <a:pt x="6075" y="16277"/>
                    <a:pt x="6075" y="16264"/>
                    <a:pt x="6075" y="16251"/>
                  </a:cubicBezTo>
                  <a:cubicBezTo>
                    <a:pt x="6062" y="16212"/>
                    <a:pt x="6062" y="16160"/>
                    <a:pt x="6062" y="16121"/>
                  </a:cubicBezTo>
                  <a:cubicBezTo>
                    <a:pt x="6049" y="16003"/>
                    <a:pt x="6036" y="15833"/>
                    <a:pt x="6010" y="15611"/>
                  </a:cubicBezTo>
                  <a:cubicBezTo>
                    <a:pt x="5931" y="14997"/>
                    <a:pt x="5827" y="14370"/>
                    <a:pt x="5683" y="13769"/>
                  </a:cubicBezTo>
                  <a:cubicBezTo>
                    <a:pt x="5474" y="12868"/>
                    <a:pt x="5226" y="11967"/>
                    <a:pt x="4925" y="11091"/>
                  </a:cubicBezTo>
                  <a:cubicBezTo>
                    <a:pt x="4586" y="10098"/>
                    <a:pt x="4155" y="9040"/>
                    <a:pt x="3671" y="7930"/>
                  </a:cubicBezTo>
                  <a:cubicBezTo>
                    <a:pt x="2691" y="5722"/>
                    <a:pt x="1699" y="3776"/>
                    <a:pt x="1046" y="2339"/>
                  </a:cubicBezTo>
                  <a:cubicBezTo>
                    <a:pt x="706" y="1620"/>
                    <a:pt x="445" y="1032"/>
                    <a:pt x="275" y="628"/>
                  </a:cubicBezTo>
                  <a:cubicBezTo>
                    <a:pt x="183" y="432"/>
                    <a:pt x="118" y="275"/>
                    <a:pt x="66" y="157"/>
                  </a:cubicBezTo>
                  <a:lnTo>
                    <a:pt x="13" y="4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1813250" y="2226175"/>
              <a:ext cx="45725" cy="175075"/>
            </a:xfrm>
            <a:custGeom>
              <a:avLst/>
              <a:gdLst/>
              <a:ahLst/>
              <a:cxnLst/>
              <a:rect l="l" t="t" r="r" b="b"/>
              <a:pathLst>
                <a:path w="1829" h="7003" extrusionOk="0">
                  <a:moveTo>
                    <a:pt x="0" y="1"/>
                  </a:moveTo>
                  <a:cubicBezTo>
                    <a:pt x="26" y="92"/>
                    <a:pt x="52" y="184"/>
                    <a:pt x="91" y="275"/>
                  </a:cubicBezTo>
                  <a:lnTo>
                    <a:pt x="353" y="1007"/>
                  </a:lnTo>
                  <a:cubicBezTo>
                    <a:pt x="562" y="1634"/>
                    <a:pt x="849" y="2496"/>
                    <a:pt x="1097" y="3463"/>
                  </a:cubicBezTo>
                  <a:cubicBezTo>
                    <a:pt x="1346" y="4429"/>
                    <a:pt x="1528" y="5305"/>
                    <a:pt x="1646" y="5958"/>
                  </a:cubicBezTo>
                  <a:cubicBezTo>
                    <a:pt x="1698" y="6271"/>
                    <a:pt x="1737" y="6533"/>
                    <a:pt x="1764" y="6729"/>
                  </a:cubicBezTo>
                  <a:cubicBezTo>
                    <a:pt x="1777" y="6820"/>
                    <a:pt x="1803" y="6911"/>
                    <a:pt x="1829" y="7003"/>
                  </a:cubicBezTo>
                  <a:cubicBezTo>
                    <a:pt x="1829" y="6911"/>
                    <a:pt x="1816" y="6820"/>
                    <a:pt x="1803" y="6716"/>
                  </a:cubicBezTo>
                  <a:cubicBezTo>
                    <a:pt x="1790" y="6533"/>
                    <a:pt x="1751" y="6271"/>
                    <a:pt x="1698" y="5945"/>
                  </a:cubicBezTo>
                  <a:cubicBezTo>
                    <a:pt x="1568" y="5109"/>
                    <a:pt x="1398" y="4260"/>
                    <a:pt x="1189" y="3437"/>
                  </a:cubicBezTo>
                  <a:cubicBezTo>
                    <a:pt x="967" y="2601"/>
                    <a:pt x="719" y="1791"/>
                    <a:pt x="405" y="981"/>
                  </a:cubicBezTo>
                  <a:cubicBezTo>
                    <a:pt x="301" y="680"/>
                    <a:pt x="196" y="432"/>
                    <a:pt x="118" y="262"/>
                  </a:cubicBezTo>
                  <a:cubicBezTo>
                    <a:pt x="91" y="171"/>
                    <a:pt x="52" y="9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p:nvPr/>
          </p:nvSpPr>
          <p:spPr>
            <a:xfrm>
              <a:off x="1781875" y="2395350"/>
              <a:ext cx="162350" cy="197950"/>
            </a:xfrm>
            <a:custGeom>
              <a:avLst/>
              <a:gdLst/>
              <a:ahLst/>
              <a:cxnLst/>
              <a:rect l="l" t="t" r="r" b="b"/>
              <a:pathLst>
                <a:path w="6494" h="7918" extrusionOk="0">
                  <a:moveTo>
                    <a:pt x="1" y="1"/>
                  </a:moveTo>
                  <a:lnTo>
                    <a:pt x="1" y="7917"/>
                  </a:lnTo>
                  <a:lnTo>
                    <a:pt x="6493" y="7917"/>
                  </a:lnTo>
                  <a:lnTo>
                    <a:pt x="6493" y="1"/>
                  </a:lnTo>
                  <a:close/>
                </a:path>
              </a:pathLst>
            </a:custGeom>
            <a:solidFill>
              <a:srgbClr val="C300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1781875" y="2395350"/>
              <a:ext cx="162350" cy="197950"/>
            </a:xfrm>
            <a:custGeom>
              <a:avLst/>
              <a:gdLst/>
              <a:ahLst/>
              <a:cxnLst/>
              <a:rect l="l" t="t" r="r" b="b"/>
              <a:pathLst>
                <a:path w="6494" h="7918" extrusionOk="0">
                  <a:moveTo>
                    <a:pt x="1" y="1"/>
                  </a:moveTo>
                  <a:lnTo>
                    <a:pt x="1" y="7917"/>
                  </a:lnTo>
                  <a:lnTo>
                    <a:pt x="6493" y="7917"/>
                  </a:lnTo>
                  <a:lnTo>
                    <a:pt x="64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1748250" y="2395350"/>
              <a:ext cx="144375" cy="197950"/>
            </a:xfrm>
            <a:custGeom>
              <a:avLst/>
              <a:gdLst/>
              <a:ahLst/>
              <a:cxnLst/>
              <a:rect l="l" t="t" r="r" b="b"/>
              <a:pathLst>
                <a:path w="5775" h="7918" extrusionOk="0">
                  <a:moveTo>
                    <a:pt x="0" y="1"/>
                  </a:moveTo>
                  <a:lnTo>
                    <a:pt x="0" y="7917"/>
                  </a:lnTo>
                  <a:lnTo>
                    <a:pt x="5774" y="7917"/>
                  </a:lnTo>
                  <a:lnTo>
                    <a:pt x="57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p:nvPr/>
          </p:nvSpPr>
          <p:spPr>
            <a:xfrm>
              <a:off x="566675" y="1166725"/>
              <a:ext cx="329850" cy="703925"/>
            </a:xfrm>
            <a:custGeom>
              <a:avLst/>
              <a:gdLst/>
              <a:ahLst/>
              <a:cxnLst/>
              <a:rect l="l" t="t" r="r" b="b"/>
              <a:pathLst>
                <a:path w="13194" h="28157" extrusionOk="0">
                  <a:moveTo>
                    <a:pt x="6218" y="1"/>
                  </a:moveTo>
                  <a:cubicBezTo>
                    <a:pt x="2356" y="1"/>
                    <a:pt x="157" y="3272"/>
                    <a:pt x="209" y="7160"/>
                  </a:cubicBezTo>
                  <a:lnTo>
                    <a:pt x="26" y="22039"/>
                  </a:lnTo>
                  <a:cubicBezTo>
                    <a:pt x="0" y="24517"/>
                    <a:pt x="454" y="28156"/>
                    <a:pt x="4265" y="28156"/>
                  </a:cubicBezTo>
                  <a:cubicBezTo>
                    <a:pt x="4332" y="28156"/>
                    <a:pt x="4399" y="28155"/>
                    <a:pt x="4468" y="28153"/>
                  </a:cubicBezTo>
                  <a:cubicBezTo>
                    <a:pt x="7929" y="27774"/>
                    <a:pt x="8857" y="24495"/>
                    <a:pt x="8883" y="22131"/>
                  </a:cubicBezTo>
                  <a:cubicBezTo>
                    <a:pt x="8896" y="21020"/>
                    <a:pt x="8909" y="20080"/>
                    <a:pt x="8909" y="19962"/>
                  </a:cubicBezTo>
                  <a:cubicBezTo>
                    <a:pt x="8909" y="19962"/>
                    <a:pt x="12711" y="19662"/>
                    <a:pt x="13024" y="15912"/>
                  </a:cubicBezTo>
                  <a:cubicBezTo>
                    <a:pt x="13181" y="14097"/>
                    <a:pt x="13194" y="10347"/>
                    <a:pt x="13168" y="6951"/>
                  </a:cubicBezTo>
                  <a:cubicBezTo>
                    <a:pt x="13142" y="3306"/>
                    <a:pt x="10320" y="289"/>
                    <a:pt x="6675" y="27"/>
                  </a:cubicBezTo>
                  <a:lnTo>
                    <a:pt x="6309" y="1"/>
                  </a:lnTo>
                  <a:cubicBezTo>
                    <a:pt x="6279" y="1"/>
                    <a:pt x="6248" y="1"/>
                    <a:pt x="6218"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1" name="Google Shape;211;p24"/>
            <p:cNvSpPr/>
            <p:nvPr/>
          </p:nvSpPr>
          <p:spPr>
            <a:xfrm>
              <a:off x="670175" y="1621025"/>
              <a:ext cx="119250" cy="68950"/>
            </a:xfrm>
            <a:custGeom>
              <a:avLst/>
              <a:gdLst/>
              <a:ahLst/>
              <a:cxnLst/>
              <a:rect l="l" t="t" r="r" b="b"/>
              <a:pathLst>
                <a:path w="4770" h="2758" extrusionOk="0">
                  <a:moveTo>
                    <a:pt x="1" y="0"/>
                  </a:moveTo>
                  <a:cubicBezTo>
                    <a:pt x="1" y="1"/>
                    <a:pt x="958" y="2758"/>
                    <a:pt x="4628" y="2758"/>
                  </a:cubicBezTo>
                  <a:cubicBezTo>
                    <a:pt x="4670" y="2758"/>
                    <a:pt x="4713" y="2758"/>
                    <a:pt x="4756" y="2757"/>
                  </a:cubicBezTo>
                  <a:lnTo>
                    <a:pt x="4769" y="1790"/>
                  </a:lnTo>
                  <a:cubicBezTo>
                    <a:pt x="4769" y="1790"/>
                    <a:pt x="2392" y="1764"/>
                    <a:pt x="1" y="0"/>
                  </a:cubicBezTo>
                  <a:close/>
                </a:path>
              </a:pathLst>
            </a:custGeom>
            <a:solidFill>
              <a:srgbClr val="EB996E"/>
            </a:solidFill>
            <a:ln w="9525" cap="flat" cmpd="sng">
              <a:solidFill>
                <a:srgbClr val="EB99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677375" y="1362325"/>
              <a:ext cx="59450" cy="16925"/>
            </a:xfrm>
            <a:custGeom>
              <a:avLst/>
              <a:gdLst/>
              <a:ahLst/>
              <a:cxnLst/>
              <a:rect l="l" t="t" r="r" b="b"/>
              <a:pathLst>
                <a:path w="2378" h="677" extrusionOk="0">
                  <a:moveTo>
                    <a:pt x="1154" y="1"/>
                  </a:moveTo>
                  <a:cubicBezTo>
                    <a:pt x="848" y="1"/>
                    <a:pt x="545" y="92"/>
                    <a:pt x="288" y="263"/>
                  </a:cubicBezTo>
                  <a:cubicBezTo>
                    <a:pt x="79" y="407"/>
                    <a:pt x="0" y="551"/>
                    <a:pt x="26" y="577"/>
                  </a:cubicBezTo>
                  <a:cubicBezTo>
                    <a:pt x="35" y="589"/>
                    <a:pt x="50" y="594"/>
                    <a:pt x="71" y="594"/>
                  </a:cubicBezTo>
                  <a:cubicBezTo>
                    <a:pt x="211" y="594"/>
                    <a:pt x="622" y="368"/>
                    <a:pt x="1151" y="368"/>
                  </a:cubicBezTo>
                  <a:cubicBezTo>
                    <a:pt x="1164" y="368"/>
                    <a:pt x="1176" y="368"/>
                    <a:pt x="1189" y="368"/>
                  </a:cubicBezTo>
                  <a:cubicBezTo>
                    <a:pt x="1773" y="392"/>
                    <a:pt x="2183" y="677"/>
                    <a:pt x="2310" y="677"/>
                  </a:cubicBezTo>
                  <a:cubicBezTo>
                    <a:pt x="2322" y="677"/>
                    <a:pt x="2332" y="674"/>
                    <a:pt x="2339" y="668"/>
                  </a:cubicBezTo>
                  <a:cubicBezTo>
                    <a:pt x="2378" y="629"/>
                    <a:pt x="2313" y="486"/>
                    <a:pt x="2117" y="329"/>
                  </a:cubicBezTo>
                  <a:cubicBezTo>
                    <a:pt x="1855" y="120"/>
                    <a:pt x="1542" y="15"/>
                    <a:pt x="1215" y="2"/>
                  </a:cubicBezTo>
                  <a:cubicBezTo>
                    <a:pt x="1195" y="1"/>
                    <a:pt x="1174" y="1"/>
                    <a:pt x="1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710025" y="1398950"/>
              <a:ext cx="25175" cy="24200"/>
            </a:xfrm>
            <a:custGeom>
              <a:avLst/>
              <a:gdLst/>
              <a:ahLst/>
              <a:cxnLst/>
              <a:rect l="l" t="t" r="r" b="b"/>
              <a:pathLst>
                <a:path w="1007" h="968" extrusionOk="0">
                  <a:moveTo>
                    <a:pt x="523" y="0"/>
                  </a:moveTo>
                  <a:cubicBezTo>
                    <a:pt x="249" y="0"/>
                    <a:pt x="14" y="209"/>
                    <a:pt x="1" y="484"/>
                  </a:cubicBezTo>
                  <a:cubicBezTo>
                    <a:pt x="1" y="745"/>
                    <a:pt x="210" y="967"/>
                    <a:pt x="484" y="967"/>
                  </a:cubicBezTo>
                  <a:cubicBezTo>
                    <a:pt x="492" y="967"/>
                    <a:pt x="500" y="968"/>
                    <a:pt x="508" y="968"/>
                  </a:cubicBezTo>
                  <a:cubicBezTo>
                    <a:pt x="772" y="968"/>
                    <a:pt x="994" y="763"/>
                    <a:pt x="1007" y="497"/>
                  </a:cubicBezTo>
                  <a:cubicBezTo>
                    <a:pt x="1007" y="222"/>
                    <a:pt x="784" y="0"/>
                    <a:pt x="5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775350" y="1367275"/>
              <a:ext cx="38225" cy="122625"/>
            </a:xfrm>
            <a:custGeom>
              <a:avLst/>
              <a:gdLst/>
              <a:ahLst/>
              <a:cxnLst/>
              <a:rect l="l" t="t" r="r" b="b"/>
              <a:pathLst>
                <a:path w="1529" h="4905" extrusionOk="0">
                  <a:moveTo>
                    <a:pt x="80" y="0"/>
                  </a:moveTo>
                  <a:cubicBezTo>
                    <a:pt x="79" y="0"/>
                    <a:pt x="79" y="0"/>
                    <a:pt x="79" y="0"/>
                  </a:cubicBezTo>
                  <a:cubicBezTo>
                    <a:pt x="13" y="26"/>
                    <a:pt x="353" y="1372"/>
                    <a:pt x="836" y="3005"/>
                  </a:cubicBezTo>
                  <a:lnTo>
                    <a:pt x="1202" y="4167"/>
                  </a:lnTo>
                  <a:cubicBezTo>
                    <a:pt x="1268" y="4298"/>
                    <a:pt x="1294" y="4455"/>
                    <a:pt x="1268" y="4612"/>
                  </a:cubicBezTo>
                  <a:cubicBezTo>
                    <a:pt x="1241" y="4703"/>
                    <a:pt x="1098" y="4729"/>
                    <a:pt x="941" y="4729"/>
                  </a:cubicBezTo>
                  <a:cubicBezTo>
                    <a:pt x="353" y="4755"/>
                    <a:pt x="0" y="4794"/>
                    <a:pt x="0" y="4834"/>
                  </a:cubicBezTo>
                  <a:cubicBezTo>
                    <a:pt x="0" y="4860"/>
                    <a:pt x="353" y="4886"/>
                    <a:pt x="928" y="4899"/>
                  </a:cubicBezTo>
                  <a:cubicBezTo>
                    <a:pt x="955" y="4903"/>
                    <a:pt x="980" y="4904"/>
                    <a:pt x="1005" y="4904"/>
                  </a:cubicBezTo>
                  <a:cubicBezTo>
                    <a:pt x="1065" y="4904"/>
                    <a:pt x="1121" y="4895"/>
                    <a:pt x="1176" y="4886"/>
                  </a:cubicBezTo>
                  <a:cubicBezTo>
                    <a:pt x="1294" y="4860"/>
                    <a:pt x="1385" y="4794"/>
                    <a:pt x="1437" y="4690"/>
                  </a:cubicBezTo>
                  <a:cubicBezTo>
                    <a:pt x="1529" y="4468"/>
                    <a:pt x="1450" y="4272"/>
                    <a:pt x="1398" y="4102"/>
                  </a:cubicBezTo>
                  <a:cubicBezTo>
                    <a:pt x="1307" y="3736"/>
                    <a:pt x="1189" y="3344"/>
                    <a:pt x="1072" y="2939"/>
                  </a:cubicBezTo>
                  <a:cubicBezTo>
                    <a:pt x="591" y="1315"/>
                    <a:pt x="148"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670175" y="1308125"/>
              <a:ext cx="59475" cy="15850"/>
            </a:xfrm>
            <a:custGeom>
              <a:avLst/>
              <a:gdLst/>
              <a:ahLst/>
              <a:cxnLst/>
              <a:rect l="l" t="t" r="r" b="b"/>
              <a:pathLst>
                <a:path w="2379" h="634" extrusionOk="0">
                  <a:moveTo>
                    <a:pt x="1253" y="0"/>
                  </a:moveTo>
                  <a:cubicBezTo>
                    <a:pt x="1227" y="0"/>
                    <a:pt x="1202" y="1"/>
                    <a:pt x="1177" y="2"/>
                  </a:cubicBezTo>
                  <a:cubicBezTo>
                    <a:pt x="863" y="15"/>
                    <a:pt x="563" y="106"/>
                    <a:pt x="288" y="250"/>
                  </a:cubicBezTo>
                  <a:cubicBezTo>
                    <a:pt x="92" y="380"/>
                    <a:pt x="1" y="511"/>
                    <a:pt x="27" y="576"/>
                  </a:cubicBezTo>
                  <a:cubicBezTo>
                    <a:pt x="48" y="618"/>
                    <a:pt x="112" y="633"/>
                    <a:pt x="210" y="633"/>
                  </a:cubicBezTo>
                  <a:cubicBezTo>
                    <a:pt x="419" y="633"/>
                    <a:pt x="780" y="564"/>
                    <a:pt x="1190" y="537"/>
                  </a:cubicBezTo>
                  <a:cubicBezTo>
                    <a:pt x="1263" y="534"/>
                    <a:pt x="1334" y="533"/>
                    <a:pt x="1404" y="533"/>
                  </a:cubicBezTo>
                  <a:cubicBezTo>
                    <a:pt x="1660" y="533"/>
                    <a:pt x="1889" y="550"/>
                    <a:pt x="2058" y="550"/>
                  </a:cubicBezTo>
                  <a:cubicBezTo>
                    <a:pt x="2222" y="550"/>
                    <a:pt x="2330" y="534"/>
                    <a:pt x="2352" y="472"/>
                  </a:cubicBezTo>
                  <a:cubicBezTo>
                    <a:pt x="2378" y="407"/>
                    <a:pt x="2274" y="289"/>
                    <a:pt x="2065" y="185"/>
                  </a:cubicBezTo>
                  <a:cubicBezTo>
                    <a:pt x="1814" y="65"/>
                    <a:pt x="152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820425" y="1336725"/>
              <a:ext cx="58475" cy="13500"/>
            </a:xfrm>
            <a:custGeom>
              <a:avLst/>
              <a:gdLst/>
              <a:ahLst/>
              <a:cxnLst/>
              <a:rect l="l" t="t" r="r" b="b"/>
              <a:pathLst>
                <a:path w="2339" h="540" extrusionOk="0">
                  <a:moveTo>
                    <a:pt x="1096" y="1"/>
                  </a:moveTo>
                  <a:cubicBezTo>
                    <a:pt x="825" y="1"/>
                    <a:pt x="555" y="50"/>
                    <a:pt x="301" y="151"/>
                  </a:cubicBezTo>
                  <a:cubicBezTo>
                    <a:pt x="92" y="229"/>
                    <a:pt x="0" y="347"/>
                    <a:pt x="26" y="399"/>
                  </a:cubicBezTo>
                  <a:cubicBezTo>
                    <a:pt x="51" y="454"/>
                    <a:pt x="172" y="466"/>
                    <a:pt x="355" y="466"/>
                  </a:cubicBezTo>
                  <a:cubicBezTo>
                    <a:pt x="499" y="466"/>
                    <a:pt x="681" y="459"/>
                    <a:pt x="884" y="459"/>
                  </a:cubicBezTo>
                  <a:cubicBezTo>
                    <a:pt x="973" y="459"/>
                    <a:pt x="1067" y="460"/>
                    <a:pt x="1163" y="464"/>
                  </a:cubicBezTo>
                  <a:cubicBezTo>
                    <a:pt x="1571" y="474"/>
                    <a:pt x="1935" y="539"/>
                    <a:pt x="2141" y="539"/>
                  </a:cubicBezTo>
                  <a:cubicBezTo>
                    <a:pt x="2232" y="539"/>
                    <a:pt x="2292" y="527"/>
                    <a:pt x="2312" y="491"/>
                  </a:cubicBezTo>
                  <a:cubicBezTo>
                    <a:pt x="2338" y="438"/>
                    <a:pt x="2234" y="321"/>
                    <a:pt x="2051" y="216"/>
                  </a:cubicBezTo>
                  <a:cubicBezTo>
                    <a:pt x="1751" y="73"/>
                    <a:pt x="1423"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507000" y="1410875"/>
              <a:ext cx="67525" cy="98825"/>
            </a:xfrm>
            <a:custGeom>
              <a:avLst/>
              <a:gdLst/>
              <a:ahLst/>
              <a:cxnLst/>
              <a:rect l="l" t="t" r="r" b="b"/>
              <a:pathLst>
                <a:path w="2701" h="3953" extrusionOk="0">
                  <a:moveTo>
                    <a:pt x="1695" y="0"/>
                  </a:moveTo>
                  <a:cubicBezTo>
                    <a:pt x="980" y="0"/>
                    <a:pt x="135" y="323"/>
                    <a:pt x="75" y="1809"/>
                  </a:cubicBezTo>
                  <a:cubicBezTo>
                    <a:pt x="0" y="3632"/>
                    <a:pt x="1296" y="3952"/>
                    <a:pt x="2054" y="3952"/>
                  </a:cubicBezTo>
                  <a:cubicBezTo>
                    <a:pt x="2361" y="3952"/>
                    <a:pt x="2579" y="3900"/>
                    <a:pt x="2583" y="3873"/>
                  </a:cubicBezTo>
                  <a:cubicBezTo>
                    <a:pt x="2596" y="3795"/>
                    <a:pt x="2700" y="190"/>
                    <a:pt x="2700" y="190"/>
                  </a:cubicBezTo>
                  <a:cubicBezTo>
                    <a:pt x="2673" y="173"/>
                    <a:pt x="2219" y="0"/>
                    <a:pt x="1695"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525175" y="1431550"/>
              <a:ext cx="27800" cy="56450"/>
            </a:xfrm>
            <a:custGeom>
              <a:avLst/>
              <a:gdLst/>
              <a:ahLst/>
              <a:cxnLst/>
              <a:rect l="l" t="t" r="r" b="b"/>
              <a:pathLst>
                <a:path w="1112" h="2258" extrusionOk="0">
                  <a:moveTo>
                    <a:pt x="712" y="0"/>
                  </a:moveTo>
                  <a:cubicBezTo>
                    <a:pt x="701" y="0"/>
                    <a:pt x="690" y="1"/>
                    <a:pt x="680" y="3"/>
                  </a:cubicBezTo>
                  <a:cubicBezTo>
                    <a:pt x="458" y="42"/>
                    <a:pt x="275" y="186"/>
                    <a:pt x="184" y="381"/>
                  </a:cubicBezTo>
                  <a:cubicBezTo>
                    <a:pt x="66" y="604"/>
                    <a:pt x="1" y="839"/>
                    <a:pt x="1" y="1087"/>
                  </a:cubicBezTo>
                  <a:cubicBezTo>
                    <a:pt x="1" y="1609"/>
                    <a:pt x="236" y="2106"/>
                    <a:pt x="602" y="2236"/>
                  </a:cubicBezTo>
                  <a:cubicBezTo>
                    <a:pt x="653" y="2251"/>
                    <a:pt x="707" y="2258"/>
                    <a:pt x="759" y="2258"/>
                  </a:cubicBezTo>
                  <a:cubicBezTo>
                    <a:pt x="853" y="2258"/>
                    <a:pt x="944" y="2234"/>
                    <a:pt x="1020" y="2184"/>
                  </a:cubicBezTo>
                  <a:cubicBezTo>
                    <a:pt x="1098" y="2106"/>
                    <a:pt x="1111" y="2054"/>
                    <a:pt x="1111" y="2041"/>
                  </a:cubicBezTo>
                  <a:cubicBezTo>
                    <a:pt x="1098" y="2041"/>
                    <a:pt x="1059" y="2080"/>
                    <a:pt x="981" y="2106"/>
                  </a:cubicBezTo>
                  <a:cubicBezTo>
                    <a:pt x="928" y="2125"/>
                    <a:pt x="873" y="2135"/>
                    <a:pt x="817" y="2135"/>
                  </a:cubicBezTo>
                  <a:cubicBezTo>
                    <a:pt x="762" y="2135"/>
                    <a:pt x="706" y="2125"/>
                    <a:pt x="654" y="2106"/>
                  </a:cubicBezTo>
                  <a:cubicBezTo>
                    <a:pt x="393" y="1988"/>
                    <a:pt x="184" y="1557"/>
                    <a:pt x="184" y="1087"/>
                  </a:cubicBezTo>
                  <a:cubicBezTo>
                    <a:pt x="184" y="865"/>
                    <a:pt x="236" y="656"/>
                    <a:pt x="340" y="460"/>
                  </a:cubicBezTo>
                  <a:cubicBezTo>
                    <a:pt x="393" y="290"/>
                    <a:pt x="523" y="172"/>
                    <a:pt x="693" y="133"/>
                  </a:cubicBezTo>
                  <a:cubicBezTo>
                    <a:pt x="711" y="129"/>
                    <a:pt x="729" y="127"/>
                    <a:pt x="747" y="127"/>
                  </a:cubicBezTo>
                  <a:cubicBezTo>
                    <a:pt x="832" y="127"/>
                    <a:pt x="909" y="177"/>
                    <a:pt x="941" y="264"/>
                  </a:cubicBezTo>
                  <a:cubicBezTo>
                    <a:pt x="981" y="329"/>
                    <a:pt x="954" y="381"/>
                    <a:pt x="967" y="395"/>
                  </a:cubicBezTo>
                  <a:cubicBezTo>
                    <a:pt x="994" y="395"/>
                    <a:pt x="1033" y="355"/>
                    <a:pt x="1007" y="238"/>
                  </a:cubicBezTo>
                  <a:cubicBezTo>
                    <a:pt x="1007" y="186"/>
                    <a:pt x="967" y="120"/>
                    <a:pt x="915" y="81"/>
                  </a:cubicBezTo>
                  <a:cubicBezTo>
                    <a:pt x="858" y="36"/>
                    <a:pt x="782" y="0"/>
                    <a:pt x="712" y="0"/>
                  </a:cubicBezTo>
                  <a:close/>
                </a:path>
              </a:pathLst>
            </a:custGeom>
            <a:solidFill>
              <a:srgbClr val="6C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725375" y="1491050"/>
              <a:ext cx="35300" cy="41800"/>
            </a:xfrm>
            <a:custGeom>
              <a:avLst/>
              <a:gdLst/>
              <a:ahLst/>
              <a:cxnLst/>
              <a:rect l="l" t="t" r="r" b="b"/>
              <a:pathLst>
                <a:path w="1412" h="1672" extrusionOk="0">
                  <a:moveTo>
                    <a:pt x="27" y="0"/>
                  </a:moveTo>
                  <a:cubicBezTo>
                    <a:pt x="1" y="13"/>
                    <a:pt x="14" y="144"/>
                    <a:pt x="53" y="340"/>
                  </a:cubicBezTo>
                  <a:cubicBezTo>
                    <a:pt x="105" y="614"/>
                    <a:pt x="223" y="862"/>
                    <a:pt x="380" y="1098"/>
                  </a:cubicBezTo>
                  <a:cubicBezTo>
                    <a:pt x="549" y="1320"/>
                    <a:pt x="771" y="1489"/>
                    <a:pt x="1033" y="1594"/>
                  </a:cubicBezTo>
                  <a:cubicBezTo>
                    <a:pt x="1178" y="1649"/>
                    <a:pt x="1286" y="1671"/>
                    <a:pt x="1342" y="1671"/>
                  </a:cubicBezTo>
                  <a:cubicBezTo>
                    <a:pt x="1367" y="1671"/>
                    <a:pt x="1381" y="1667"/>
                    <a:pt x="1385" y="1659"/>
                  </a:cubicBezTo>
                  <a:cubicBezTo>
                    <a:pt x="1412" y="1594"/>
                    <a:pt x="902" y="1437"/>
                    <a:pt x="549" y="967"/>
                  </a:cubicBezTo>
                  <a:cubicBezTo>
                    <a:pt x="406" y="758"/>
                    <a:pt x="288" y="536"/>
                    <a:pt x="197" y="301"/>
                  </a:cubicBezTo>
                  <a:cubicBezTo>
                    <a:pt x="118" y="118"/>
                    <a:pt x="66"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820425" y="1368225"/>
              <a:ext cx="59450" cy="16900"/>
            </a:xfrm>
            <a:custGeom>
              <a:avLst/>
              <a:gdLst/>
              <a:ahLst/>
              <a:cxnLst/>
              <a:rect l="l" t="t" r="r" b="b"/>
              <a:pathLst>
                <a:path w="2378" h="676" extrusionOk="0">
                  <a:moveTo>
                    <a:pt x="1151" y="0"/>
                  </a:moveTo>
                  <a:cubicBezTo>
                    <a:pt x="835" y="0"/>
                    <a:pt x="532" y="91"/>
                    <a:pt x="274" y="263"/>
                  </a:cubicBezTo>
                  <a:cubicBezTo>
                    <a:pt x="79" y="406"/>
                    <a:pt x="0" y="550"/>
                    <a:pt x="26" y="589"/>
                  </a:cubicBezTo>
                  <a:cubicBezTo>
                    <a:pt x="34" y="598"/>
                    <a:pt x="46" y="602"/>
                    <a:pt x="63" y="602"/>
                  </a:cubicBezTo>
                  <a:cubicBezTo>
                    <a:pt x="192" y="602"/>
                    <a:pt x="593" y="379"/>
                    <a:pt x="1114" y="379"/>
                  </a:cubicBezTo>
                  <a:cubicBezTo>
                    <a:pt x="1139" y="379"/>
                    <a:pt x="1164" y="379"/>
                    <a:pt x="1189" y="380"/>
                  </a:cubicBezTo>
                  <a:cubicBezTo>
                    <a:pt x="1773" y="392"/>
                    <a:pt x="2183" y="676"/>
                    <a:pt x="2310" y="676"/>
                  </a:cubicBezTo>
                  <a:cubicBezTo>
                    <a:pt x="2322" y="676"/>
                    <a:pt x="2332" y="673"/>
                    <a:pt x="2338" y="668"/>
                  </a:cubicBezTo>
                  <a:cubicBezTo>
                    <a:pt x="2378" y="628"/>
                    <a:pt x="2312" y="485"/>
                    <a:pt x="2116" y="328"/>
                  </a:cubicBezTo>
                  <a:cubicBezTo>
                    <a:pt x="1855" y="119"/>
                    <a:pt x="1542" y="14"/>
                    <a:pt x="1215" y="1"/>
                  </a:cubicBezTo>
                  <a:cubicBezTo>
                    <a:pt x="1194" y="1"/>
                    <a:pt x="1172"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850800" y="1403825"/>
              <a:ext cx="25475" cy="23900"/>
            </a:xfrm>
            <a:custGeom>
              <a:avLst/>
              <a:gdLst/>
              <a:ahLst/>
              <a:cxnLst/>
              <a:rect l="l" t="t" r="r" b="b"/>
              <a:pathLst>
                <a:path w="1019" h="956" extrusionOk="0">
                  <a:moveTo>
                    <a:pt x="498" y="1"/>
                  </a:moveTo>
                  <a:cubicBezTo>
                    <a:pt x="235" y="1"/>
                    <a:pt x="25" y="205"/>
                    <a:pt x="0" y="472"/>
                  </a:cubicBezTo>
                  <a:cubicBezTo>
                    <a:pt x="0" y="746"/>
                    <a:pt x="222" y="955"/>
                    <a:pt x="496" y="955"/>
                  </a:cubicBezTo>
                  <a:cubicBezTo>
                    <a:pt x="505" y="955"/>
                    <a:pt x="513" y="955"/>
                    <a:pt x="521" y="955"/>
                  </a:cubicBezTo>
                  <a:cubicBezTo>
                    <a:pt x="785" y="955"/>
                    <a:pt x="1006" y="751"/>
                    <a:pt x="1019" y="485"/>
                  </a:cubicBezTo>
                  <a:cubicBezTo>
                    <a:pt x="1019" y="210"/>
                    <a:pt x="797" y="1"/>
                    <a:pt x="523" y="1"/>
                  </a:cubicBezTo>
                  <a:cubicBezTo>
                    <a:pt x="514" y="1"/>
                    <a:pt x="506" y="1"/>
                    <a:pt x="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03300" y="1109825"/>
              <a:ext cx="469650" cy="325975"/>
            </a:xfrm>
            <a:custGeom>
              <a:avLst/>
              <a:gdLst/>
              <a:ahLst/>
              <a:cxnLst/>
              <a:rect l="l" t="t" r="r" b="b"/>
              <a:pathLst>
                <a:path w="18786" h="13039" extrusionOk="0">
                  <a:moveTo>
                    <a:pt x="9024" y="0"/>
                  </a:moveTo>
                  <a:cubicBezTo>
                    <a:pt x="7642" y="0"/>
                    <a:pt x="6338" y="652"/>
                    <a:pt x="5500" y="1781"/>
                  </a:cubicBezTo>
                  <a:cubicBezTo>
                    <a:pt x="5308" y="1758"/>
                    <a:pt x="5116" y="1746"/>
                    <a:pt x="4926" y="1746"/>
                  </a:cubicBezTo>
                  <a:cubicBezTo>
                    <a:pt x="3611" y="1746"/>
                    <a:pt x="2350" y="2289"/>
                    <a:pt x="1438" y="3270"/>
                  </a:cubicBezTo>
                  <a:cubicBezTo>
                    <a:pt x="236" y="4602"/>
                    <a:pt x="1" y="7699"/>
                    <a:pt x="1320" y="10377"/>
                  </a:cubicBezTo>
                  <a:lnTo>
                    <a:pt x="1633" y="12049"/>
                  </a:lnTo>
                  <a:cubicBezTo>
                    <a:pt x="2051" y="12049"/>
                    <a:pt x="2430" y="12088"/>
                    <a:pt x="2692" y="12310"/>
                  </a:cubicBezTo>
                  <a:cubicBezTo>
                    <a:pt x="2979" y="12576"/>
                    <a:pt x="3136" y="13038"/>
                    <a:pt x="3527" y="13038"/>
                  </a:cubicBezTo>
                  <a:cubicBezTo>
                    <a:pt x="3597" y="13038"/>
                    <a:pt x="3675" y="13023"/>
                    <a:pt x="3763" y="12989"/>
                  </a:cubicBezTo>
                  <a:cubicBezTo>
                    <a:pt x="4063" y="12872"/>
                    <a:pt x="4325" y="12258"/>
                    <a:pt x="4416" y="11957"/>
                  </a:cubicBezTo>
                  <a:cubicBezTo>
                    <a:pt x="5069" y="9972"/>
                    <a:pt x="5291" y="7855"/>
                    <a:pt x="5056" y="5765"/>
                  </a:cubicBezTo>
                  <a:cubicBezTo>
                    <a:pt x="5461" y="5334"/>
                    <a:pt x="5957" y="4981"/>
                    <a:pt x="6506" y="4720"/>
                  </a:cubicBezTo>
                  <a:lnTo>
                    <a:pt x="6506" y="4720"/>
                  </a:lnTo>
                  <a:lnTo>
                    <a:pt x="6454" y="4759"/>
                  </a:lnTo>
                  <a:cubicBezTo>
                    <a:pt x="7133" y="4530"/>
                    <a:pt x="7873" y="4295"/>
                    <a:pt x="8580" y="4295"/>
                  </a:cubicBezTo>
                  <a:cubicBezTo>
                    <a:pt x="8961" y="4295"/>
                    <a:pt x="9333" y="4363"/>
                    <a:pt x="9681" y="4537"/>
                  </a:cubicBezTo>
                  <a:cubicBezTo>
                    <a:pt x="10451" y="4916"/>
                    <a:pt x="10909" y="5713"/>
                    <a:pt x="11483" y="6353"/>
                  </a:cubicBezTo>
                  <a:cubicBezTo>
                    <a:pt x="12555" y="7542"/>
                    <a:pt x="14070" y="8247"/>
                    <a:pt x="15664" y="8286"/>
                  </a:cubicBezTo>
                  <a:cubicBezTo>
                    <a:pt x="15729" y="9345"/>
                    <a:pt x="15637" y="10834"/>
                    <a:pt x="15690" y="11879"/>
                  </a:cubicBezTo>
                  <a:lnTo>
                    <a:pt x="16591" y="10207"/>
                  </a:lnTo>
                  <a:cubicBezTo>
                    <a:pt x="16669" y="10076"/>
                    <a:pt x="16735" y="9958"/>
                    <a:pt x="16787" y="9828"/>
                  </a:cubicBezTo>
                  <a:lnTo>
                    <a:pt x="16800" y="9789"/>
                  </a:lnTo>
                  <a:cubicBezTo>
                    <a:pt x="16970" y="9658"/>
                    <a:pt x="17088" y="9423"/>
                    <a:pt x="17362" y="9109"/>
                  </a:cubicBezTo>
                  <a:cubicBezTo>
                    <a:pt x="17897" y="8469"/>
                    <a:pt x="18041" y="7607"/>
                    <a:pt x="17728" y="6836"/>
                  </a:cubicBezTo>
                  <a:cubicBezTo>
                    <a:pt x="18538" y="6248"/>
                    <a:pt x="18786" y="5138"/>
                    <a:pt x="18315" y="4250"/>
                  </a:cubicBezTo>
                  <a:cubicBezTo>
                    <a:pt x="17939" y="3638"/>
                    <a:pt x="17271" y="3291"/>
                    <a:pt x="16581" y="3291"/>
                  </a:cubicBezTo>
                  <a:cubicBezTo>
                    <a:pt x="16312" y="3291"/>
                    <a:pt x="16041" y="3343"/>
                    <a:pt x="15781" y="3453"/>
                  </a:cubicBezTo>
                  <a:cubicBezTo>
                    <a:pt x="16151" y="1547"/>
                    <a:pt x="14630" y="141"/>
                    <a:pt x="13034" y="141"/>
                  </a:cubicBezTo>
                  <a:cubicBezTo>
                    <a:pt x="12321" y="141"/>
                    <a:pt x="11594" y="421"/>
                    <a:pt x="11013" y="1062"/>
                  </a:cubicBezTo>
                  <a:cubicBezTo>
                    <a:pt x="10935" y="736"/>
                    <a:pt x="10739" y="461"/>
                    <a:pt x="10451" y="305"/>
                  </a:cubicBezTo>
                  <a:cubicBezTo>
                    <a:pt x="10177" y="148"/>
                    <a:pt x="9850" y="43"/>
                    <a:pt x="9537" y="30"/>
                  </a:cubicBezTo>
                  <a:cubicBezTo>
                    <a:pt x="9365" y="10"/>
                    <a:pt x="9194" y="0"/>
                    <a:pt x="9024" y="0"/>
                  </a:cubicBezTo>
                  <a:close/>
                </a:path>
              </a:pathLst>
            </a:custGeom>
            <a:solidFill>
              <a:srgbClr val="852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930800" y="1339825"/>
              <a:ext cx="25" cy="25"/>
            </a:xfrm>
            <a:custGeom>
              <a:avLst/>
              <a:gdLst/>
              <a:ahLst/>
              <a:cxnLst/>
              <a:rect l="l" t="t" r="r" b="b"/>
              <a:pathLst>
                <a:path w="1" h="1" extrusionOk="0">
                  <a:moveTo>
                    <a:pt x="1" y="1"/>
                  </a:move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813225" y="1217025"/>
              <a:ext cx="110750" cy="57950"/>
            </a:xfrm>
            <a:custGeom>
              <a:avLst/>
              <a:gdLst/>
              <a:ahLst/>
              <a:cxnLst/>
              <a:rect l="l" t="t" r="r" b="b"/>
              <a:pathLst>
                <a:path w="4430" h="2318" extrusionOk="0">
                  <a:moveTo>
                    <a:pt x="4377" y="1"/>
                  </a:moveTo>
                  <a:lnTo>
                    <a:pt x="4377" y="1"/>
                  </a:lnTo>
                  <a:cubicBezTo>
                    <a:pt x="4390" y="79"/>
                    <a:pt x="4390" y="145"/>
                    <a:pt x="4377" y="223"/>
                  </a:cubicBezTo>
                  <a:cubicBezTo>
                    <a:pt x="4377" y="419"/>
                    <a:pt x="4325" y="615"/>
                    <a:pt x="4220" y="798"/>
                  </a:cubicBezTo>
                  <a:cubicBezTo>
                    <a:pt x="4063" y="1059"/>
                    <a:pt x="3802" y="1242"/>
                    <a:pt x="3502" y="1281"/>
                  </a:cubicBezTo>
                  <a:cubicBezTo>
                    <a:pt x="3450" y="1288"/>
                    <a:pt x="3399" y="1292"/>
                    <a:pt x="3348" y="1292"/>
                  </a:cubicBezTo>
                  <a:cubicBezTo>
                    <a:pt x="3057" y="1292"/>
                    <a:pt x="2782" y="1177"/>
                    <a:pt x="2574" y="972"/>
                  </a:cubicBezTo>
                  <a:lnTo>
                    <a:pt x="2574" y="972"/>
                  </a:lnTo>
                  <a:cubicBezTo>
                    <a:pt x="2554" y="943"/>
                    <a:pt x="2533" y="916"/>
                    <a:pt x="2509" y="889"/>
                  </a:cubicBezTo>
                  <a:lnTo>
                    <a:pt x="2444" y="942"/>
                  </a:lnTo>
                  <a:cubicBezTo>
                    <a:pt x="2446" y="944"/>
                    <a:pt x="2448" y="947"/>
                    <a:pt x="2450" y="949"/>
                  </a:cubicBezTo>
                  <a:lnTo>
                    <a:pt x="2450" y="949"/>
                  </a:lnTo>
                  <a:lnTo>
                    <a:pt x="2444" y="955"/>
                  </a:lnTo>
                  <a:cubicBezTo>
                    <a:pt x="2561" y="1072"/>
                    <a:pt x="2613" y="1242"/>
                    <a:pt x="2613" y="1399"/>
                  </a:cubicBezTo>
                  <a:cubicBezTo>
                    <a:pt x="2600" y="1621"/>
                    <a:pt x="2509" y="1830"/>
                    <a:pt x="2352" y="1987"/>
                  </a:cubicBezTo>
                  <a:cubicBezTo>
                    <a:pt x="2195" y="2130"/>
                    <a:pt x="1999" y="2209"/>
                    <a:pt x="1790" y="2235"/>
                  </a:cubicBezTo>
                  <a:cubicBezTo>
                    <a:pt x="1751" y="2238"/>
                    <a:pt x="1711" y="2239"/>
                    <a:pt x="1672" y="2239"/>
                  </a:cubicBezTo>
                  <a:cubicBezTo>
                    <a:pt x="1357" y="2239"/>
                    <a:pt x="1038" y="2148"/>
                    <a:pt x="771" y="1974"/>
                  </a:cubicBezTo>
                  <a:cubicBezTo>
                    <a:pt x="576" y="1830"/>
                    <a:pt x="380" y="1686"/>
                    <a:pt x="197" y="1516"/>
                  </a:cubicBezTo>
                  <a:cubicBezTo>
                    <a:pt x="144" y="1451"/>
                    <a:pt x="66" y="1386"/>
                    <a:pt x="1" y="1333"/>
                  </a:cubicBezTo>
                  <a:lnTo>
                    <a:pt x="1" y="1333"/>
                  </a:lnTo>
                  <a:cubicBezTo>
                    <a:pt x="53" y="1412"/>
                    <a:pt x="118" y="1477"/>
                    <a:pt x="184" y="1542"/>
                  </a:cubicBezTo>
                  <a:cubicBezTo>
                    <a:pt x="353" y="1712"/>
                    <a:pt x="536" y="1882"/>
                    <a:pt x="745" y="2013"/>
                  </a:cubicBezTo>
                  <a:cubicBezTo>
                    <a:pt x="1016" y="2212"/>
                    <a:pt x="1349" y="2317"/>
                    <a:pt x="1689" y="2317"/>
                  </a:cubicBezTo>
                  <a:cubicBezTo>
                    <a:pt x="1727" y="2317"/>
                    <a:pt x="1765" y="2316"/>
                    <a:pt x="1804" y="2313"/>
                  </a:cubicBezTo>
                  <a:cubicBezTo>
                    <a:pt x="2026" y="2287"/>
                    <a:pt x="2235" y="2196"/>
                    <a:pt x="2404" y="2052"/>
                  </a:cubicBezTo>
                  <a:cubicBezTo>
                    <a:pt x="2587" y="1882"/>
                    <a:pt x="2692" y="1647"/>
                    <a:pt x="2692" y="1399"/>
                  </a:cubicBezTo>
                  <a:cubicBezTo>
                    <a:pt x="2698" y="1311"/>
                    <a:pt x="2686" y="1224"/>
                    <a:pt x="2658" y="1141"/>
                  </a:cubicBezTo>
                  <a:lnTo>
                    <a:pt x="2658" y="1141"/>
                  </a:lnTo>
                  <a:cubicBezTo>
                    <a:pt x="2857" y="1283"/>
                    <a:pt x="3096" y="1361"/>
                    <a:pt x="3337" y="1361"/>
                  </a:cubicBezTo>
                  <a:cubicBezTo>
                    <a:pt x="3396" y="1361"/>
                    <a:pt x="3456" y="1356"/>
                    <a:pt x="3515" y="1346"/>
                  </a:cubicBezTo>
                  <a:cubicBezTo>
                    <a:pt x="3685" y="1320"/>
                    <a:pt x="3854" y="1255"/>
                    <a:pt x="3985" y="1151"/>
                  </a:cubicBezTo>
                  <a:cubicBezTo>
                    <a:pt x="4103" y="1059"/>
                    <a:pt x="4207" y="955"/>
                    <a:pt x="4272" y="824"/>
                  </a:cubicBezTo>
                  <a:cubicBezTo>
                    <a:pt x="4377" y="641"/>
                    <a:pt x="4429" y="432"/>
                    <a:pt x="4429" y="223"/>
                  </a:cubicBezTo>
                  <a:cubicBezTo>
                    <a:pt x="4416" y="171"/>
                    <a:pt x="4416" y="119"/>
                    <a:pt x="4403" y="66"/>
                  </a:cubicBezTo>
                  <a:cubicBezTo>
                    <a:pt x="4403" y="40"/>
                    <a:pt x="4390" y="27"/>
                    <a:pt x="4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779925" y="1146825"/>
              <a:ext cx="80350" cy="65825"/>
            </a:xfrm>
            <a:custGeom>
              <a:avLst/>
              <a:gdLst/>
              <a:ahLst/>
              <a:cxnLst/>
              <a:rect l="l" t="t" r="r" b="b"/>
              <a:pathLst>
                <a:path w="3214" h="2633" extrusionOk="0">
                  <a:moveTo>
                    <a:pt x="2495" y="0"/>
                  </a:moveTo>
                  <a:cubicBezTo>
                    <a:pt x="2495" y="0"/>
                    <a:pt x="2574" y="40"/>
                    <a:pt x="2665" y="157"/>
                  </a:cubicBezTo>
                  <a:cubicBezTo>
                    <a:pt x="2822" y="288"/>
                    <a:pt x="2940" y="458"/>
                    <a:pt x="3018" y="654"/>
                  </a:cubicBezTo>
                  <a:cubicBezTo>
                    <a:pt x="3136" y="941"/>
                    <a:pt x="3096" y="1254"/>
                    <a:pt x="2926" y="1516"/>
                  </a:cubicBezTo>
                  <a:cubicBezTo>
                    <a:pt x="2822" y="1659"/>
                    <a:pt x="2678" y="1751"/>
                    <a:pt x="2508" y="1790"/>
                  </a:cubicBezTo>
                  <a:cubicBezTo>
                    <a:pt x="2462" y="1800"/>
                    <a:pt x="2414" y="1805"/>
                    <a:pt x="2367" y="1805"/>
                  </a:cubicBezTo>
                  <a:cubicBezTo>
                    <a:pt x="2228" y="1805"/>
                    <a:pt x="2090" y="1763"/>
                    <a:pt x="1973" y="1686"/>
                  </a:cubicBezTo>
                  <a:cubicBezTo>
                    <a:pt x="1921" y="1659"/>
                    <a:pt x="1881" y="1620"/>
                    <a:pt x="1855" y="1568"/>
                  </a:cubicBezTo>
                  <a:lnTo>
                    <a:pt x="1646" y="1294"/>
                  </a:lnTo>
                  <a:lnTo>
                    <a:pt x="1777" y="1620"/>
                  </a:lnTo>
                  <a:cubicBezTo>
                    <a:pt x="1842" y="1777"/>
                    <a:pt x="1829" y="1960"/>
                    <a:pt x="1764" y="2130"/>
                  </a:cubicBezTo>
                  <a:cubicBezTo>
                    <a:pt x="1699" y="2273"/>
                    <a:pt x="1581" y="2404"/>
                    <a:pt x="1437" y="2469"/>
                  </a:cubicBezTo>
                  <a:cubicBezTo>
                    <a:pt x="1303" y="2536"/>
                    <a:pt x="1159" y="2569"/>
                    <a:pt x="1015" y="2569"/>
                  </a:cubicBezTo>
                  <a:cubicBezTo>
                    <a:pt x="878" y="2569"/>
                    <a:pt x="741" y="2540"/>
                    <a:pt x="614" y="2482"/>
                  </a:cubicBezTo>
                  <a:cubicBezTo>
                    <a:pt x="444" y="2404"/>
                    <a:pt x="275" y="2299"/>
                    <a:pt x="144" y="2156"/>
                  </a:cubicBezTo>
                  <a:cubicBezTo>
                    <a:pt x="53" y="2064"/>
                    <a:pt x="0" y="2012"/>
                    <a:pt x="0" y="2012"/>
                  </a:cubicBezTo>
                  <a:lnTo>
                    <a:pt x="0" y="2012"/>
                  </a:lnTo>
                  <a:cubicBezTo>
                    <a:pt x="26" y="2077"/>
                    <a:pt x="66" y="2130"/>
                    <a:pt x="118" y="2182"/>
                  </a:cubicBezTo>
                  <a:cubicBezTo>
                    <a:pt x="248" y="2339"/>
                    <a:pt x="418" y="2456"/>
                    <a:pt x="588" y="2535"/>
                  </a:cubicBezTo>
                  <a:cubicBezTo>
                    <a:pt x="732" y="2600"/>
                    <a:pt x="882" y="2633"/>
                    <a:pt x="1031" y="2633"/>
                  </a:cubicBezTo>
                  <a:cubicBezTo>
                    <a:pt x="1179" y="2633"/>
                    <a:pt x="1326" y="2600"/>
                    <a:pt x="1463" y="2535"/>
                  </a:cubicBezTo>
                  <a:cubicBezTo>
                    <a:pt x="1633" y="2456"/>
                    <a:pt x="1764" y="2326"/>
                    <a:pt x="1842" y="2156"/>
                  </a:cubicBezTo>
                  <a:cubicBezTo>
                    <a:pt x="1908" y="2024"/>
                    <a:pt x="1927" y="1878"/>
                    <a:pt x="1902" y="1739"/>
                  </a:cubicBezTo>
                  <a:lnTo>
                    <a:pt x="1902" y="1739"/>
                  </a:lnTo>
                  <a:cubicBezTo>
                    <a:pt x="1913" y="1748"/>
                    <a:pt x="1923" y="1756"/>
                    <a:pt x="1934" y="1764"/>
                  </a:cubicBezTo>
                  <a:cubicBezTo>
                    <a:pt x="2054" y="1847"/>
                    <a:pt x="2200" y="1891"/>
                    <a:pt x="2350" y="1891"/>
                  </a:cubicBezTo>
                  <a:cubicBezTo>
                    <a:pt x="2411" y="1891"/>
                    <a:pt x="2474" y="1884"/>
                    <a:pt x="2535" y="1868"/>
                  </a:cubicBezTo>
                  <a:cubicBezTo>
                    <a:pt x="2717" y="1829"/>
                    <a:pt x="2887" y="1712"/>
                    <a:pt x="3005" y="1542"/>
                  </a:cubicBezTo>
                  <a:cubicBezTo>
                    <a:pt x="3188" y="1267"/>
                    <a:pt x="3214" y="928"/>
                    <a:pt x="3083" y="627"/>
                  </a:cubicBezTo>
                  <a:cubicBezTo>
                    <a:pt x="3005" y="418"/>
                    <a:pt x="2874" y="249"/>
                    <a:pt x="2704" y="118"/>
                  </a:cubicBezTo>
                  <a:cubicBezTo>
                    <a:pt x="2652" y="79"/>
                    <a:pt x="2600" y="53"/>
                    <a:pt x="2561" y="26"/>
                  </a:cubicBezTo>
                  <a:cubicBezTo>
                    <a:pt x="2535" y="13"/>
                    <a:pt x="2522" y="0"/>
                    <a:pt x="24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1229300" y="1605025"/>
              <a:ext cx="200225" cy="157725"/>
            </a:xfrm>
            <a:custGeom>
              <a:avLst/>
              <a:gdLst/>
              <a:ahLst/>
              <a:cxnLst/>
              <a:rect l="l" t="t" r="r" b="b"/>
              <a:pathLst>
                <a:path w="8009" h="6309" extrusionOk="0">
                  <a:moveTo>
                    <a:pt x="8008" y="0"/>
                  </a:moveTo>
                  <a:lnTo>
                    <a:pt x="6336" y="405"/>
                  </a:lnTo>
                  <a:lnTo>
                    <a:pt x="392" y="4925"/>
                  </a:lnTo>
                  <a:cubicBezTo>
                    <a:pt x="66" y="5186"/>
                    <a:pt x="1" y="5670"/>
                    <a:pt x="262" y="6009"/>
                  </a:cubicBezTo>
                  <a:lnTo>
                    <a:pt x="288" y="6049"/>
                  </a:lnTo>
                  <a:cubicBezTo>
                    <a:pt x="435" y="6218"/>
                    <a:pt x="649" y="6308"/>
                    <a:pt x="863" y="6308"/>
                  </a:cubicBezTo>
                  <a:cubicBezTo>
                    <a:pt x="1029" y="6308"/>
                    <a:pt x="1196" y="6254"/>
                    <a:pt x="1333" y="6140"/>
                  </a:cubicBezTo>
                  <a:lnTo>
                    <a:pt x="7212" y="1568"/>
                  </a:lnTo>
                  <a:lnTo>
                    <a:pt x="80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1383125" y="1609600"/>
              <a:ext cx="37900" cy="35025"/>
            </a:xfrm>
            <a:custGeom>
              <a:avLst/>
              <a:gdLst/>
              <a:ahLst/>
              <a:cxnLst/>
              <a:rect l="l" t="t" r="r" b="b"/>
              <a:pathLst>
                <a:path w="1516" h="1401" extrusionOk="0">
                  <a:moveTo>
                    <a:pt x="1098" y="0"/>
                  </a:moveTo>
                  <a:lnTo>
                    <a:pt x="170" y="222"/>
                  </a:lnTo>
                  <a:cubicBezTo>
                    <a:pt x="0" y="549"/>
                    <a:pt x="301" y="575"/>
                    <a:pt x="301" y="575"/>
                  </a:cubicBezTo>
                  <a:cubicBezTo>
                    <a:pt x="288" y="614"/>
                    <a:pt x="288" y="653"/>
                    <a:pt x="301" y="706"/>
                  </a:cubicBezTo>
                  <a:cubicBezTo>
                    <a:pt x="325" y="861"/>
                    <a:pt x="458" y="983"/>
                    <a:pt x="620" y="983"/>
                  </a:cubicBezTo>
                  <a:cubicBezTo>
                    <a:pt x="635" y="983"/>
                    <a:pt x="651" y="982"/>
                    <a:pt x="667" y="980"/>
                  </a:cubicBezTo>
                  <a:cubicBezTo>
                    <a:pt x="667" y="1006"/>
                    <a:pt x="667" y="1045"/>
                    <a:pt x="667" y="1071"/>
                  </a:cubicBezTo>
                  <a:cubicBezTo>
                    <a:pt x="679" y="1253"/>
                    <a:pt x="837" y="1401"/>
                    <a:pt x="1016" y="1401"/>
                  </a:cubicBezTo>
                  <a:cubicBezTo>
                    <a:pt x="1030" y="1401"/>
                    <a:pt x="1044" y="1400"/>
                    <a:pt x="1059" y="1398"/>
                  </a:cubicBezTo>
                  <a:lnTo>
                    <a:pt x="1516" y="484"/>
                  </a:lnTo>
                  <a:lnTo>
                    <a:pt x="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1239100" y="1721275"/>
              <a:ext cx="32675" cy="36600"/>
            </a:xfrm>
            <a:custGeom>
              <a:avLst/>
              <a:gdLst/>
              <a:ahLst/>
              <a:cxnLst/>
              <a:rect l="l" t="t" r="r" b="b"/>
              <a:pathLst>
                <a:path w="1307" h="1464" extrusionOk="0">
                  <a:moveTo>
                    <a:pt x="379" y="1"/>
                  </a:moveTo>
                  <a:lnTo>
                    <a:pt x="0" y="275"/>
                  </a:lnTo>
                  <a:lnTo>
                    <a:pt x="980" y="1464"/>
                  </a:lnTo>
                  <a:lnTo>
                    <a:pt x="1307" y="1216"/>
                  </a:lnTo>
                  <a:lnTo>
                    <a:pt x="3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1223100" y="1624275"/>
              <a:ext cx="247575" cy="492850"/>
            </a:xfrm>
            <a:custGeom>
              <a:avLst/>
              <a:gdLst/>
              <a:ahLst/>
              <a:cxnLst/>
              <a:rect l="l" t="t" r="r" b="b"/>
              <a:pathLst>
                <a:path w="9903" h="19714" extrusionOk="0">
                  <a:moveTo>
                    <a:pt x="5463" y="1"/>
                  </a:moveTo>
                  <a:cubicBezTo>
                    <a:pt x="4982" y="1"/>
                    <a:pt x="3541" y="1699"/>
                    <a:pt x="3541" y="1699"/>
                  </a:cubicBezTo>
                  <a:cubicBezTo>
                    <a:pt x="2874" y="2496"/>
                    <a:pt x="3671" y="5631"/>
                    <a:pt x="3671" y="5631"/>
                  </a:cubicBezTo>
                  <a:lnTo>
                    <a:pt x="4364" y="7839"/>
                  </a:lnTo>
                  <a:lnTo>
                    <a:pt x="0" y="15468"/>
                  </a:lnTo>
                  <a:lnTo>
                    <a:pt x="209" y="15507"/>
                  </a:lnTo>
                  <a:lnTo>
                    <a:pt x="3292" y="19714"/>
                  </a:lnTo>
                  <a:lnTo>
                    <a:pt x="5709" y="18747"/>
                  </a:lnTo>
                  <a:cubicBezTo>
                    <a:pt x="6597" y="15429"/>
                    <a:pt x="7603" y="13966"/>
                    <a:pt x="7891" y="11693"/>
                  </a:cubicBezTo>
                  <a:cubicBezTo>
                    <a:pt x="8165" y="9420"/>
                    <a:pt x="9132" y="7878"/>
                    <a:pt x="9393" y="7147"/>
                  </a:cubicBezTo>
                  <a:cubicBezTo>
                    <a:pt x="9667" y="6415"/>
                    <a:pt x="9902" y="3554"/>
                    <a:pt x="9824" y="2940"/>
                  </a:cubicBezTo>
                  <a:cubicBezTo>
                    <a:pt x="9759" y="2326"/>
                    <a:pt x="8923" y="1895"/>
                    <a:pt x="8923" y="1895"/>
                  </a:cubicBezTo>
                  <a:cubicBezTo>
                    <a:pt x="8722" y="1249"/>
                    <a:pt x="8056" y="1201"/>
                    <a:pt x="7864" y="1201"/>
                  </a:cubicBezTo>
                  <a:cubicBezTo>
                    <a:pt x="7831" y="1201"/>
                    <a:pt x="7812" y="1203"/>
                    <a:pt x="7812" y="1203"/>
                  </a:cubicBezTo>
                  <a:cubicBezTo>
                    <a:pt x="7708" y="1007"/>
                    <a:pt x="7577" y="824"/>
                    <a:pt x="7433" y="641"/>
                  </a:cubicBezTo>
                  <a:cubicBezTo>
                    <a:pt x="7311" y="487"/>
                    <a:pt x="6980" y="456"/>
                    <a:pt x="6728" y="456"/>
                  </a:cubicBezTo>
                  <a:cubicBezTo>
                    <a:pt x="6552" y="456"/>
                    <a:pt x="6415" y="471"/>
                    <a:pt x="6415" y="471"/>
                  </a:cubicBezTo>
                  <a:cubicBezTo>
                    <a:pt x="6323" y="119"/>
                    <a:pt x="5944" y="27"/>
                    <a:pt x="5474" y="1"/>
                  </a:cubicBezTo>
                  <a:cubicBezTo>
                    <a:pt x="5470" y="1"/>
                    <a:pt x="5467" y="1"/>
                    <a:pt x="5463"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BE9D"/>
                </a:solidFill>
              </a:endParaRPr>
            </a:p>
          </p:txBody>
        </p:sp>
        <p:sp>
          <p:nvSpPr>
            <p:cNvPr id="230" name="Google Shape;230;p24"/>
            <p:cNvSpPr/>
            <p:nvPr/>
          </p:nvSpPr>
          <p:spPr>
            <a:xfrm>
              <a:off x="1361900" y="1635075"/>
              <a:ext cx="20925" cy="32675"/>
            </a:xfrm>
            <a:custGeom>
              <a:avLst/>
              <a:gdLst/>
              <a:ahLst/>
              <a:cxnLst/>
              <a:rect l="l" t="t" r="r" b="b"/>
              <a:pathLst>
                <a:path w="837" h="1307" extrusionOk="0">
                  <a:moveTo>
                    <a:pt x="823" y="0"/>
                  </a:moveTo>
                  <a:cubicBezTo>
                    <a:pt x="327" y="248"/>
                    <a:pt x="13" y="745"/>
                    <a:pt x="0" y="1306"/>
                  </a:cubicBezTo>
                  <a:cubicBezTo>
                    <a:pt x="40" y="1306"/>
                    <a:pt x="92" y="954"/>
                    <a:pt x="314" y="588"/>
                  </a:cubicBezTo>
                  <a:cubicBezTo>
                    <a:pt x="536" y="222"/>
                    <a:pt x="836" y="13"/>
                    <a:pt x="823" y="0"/>
                  </a:cubicBezTo>
                  <a:close/>
                </a:path>
              </a:pathLst>
            </a:custGeom>
            <a:solidFill>
              <a:srgbClr val="6C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1395850" y="1654325"/>
              <a:ext cx="21925" cy="29750"/>
            </a:xfrm>
            <a:custGeom>
              <a:avLst/>
              <a:gdLst/>
              <a:ahLst/>
              <a:cxnLst/>
              <a:rect l="l" t="t" r="r" b="b"/>
              <a:pathLst>
                <a:path w="877" h="1190" extrusionOk="0">
                  <a:moveTo>
                    <a:pt x="850" y="1"/>
                  </a:moveTo>
                  <a:lnTo>
                    <a:pt x="850" y="1"/>
                  </a:lnTo>
                  <a:cubicBezTo>
                    <a:pt x="615" y="92"/>
                    <a:pt x="406" y="262"/>
                    <a:pt x="275" y="484"/>
                  </a:cubicBezTo>
                  <a:cubicBezTo>
                    <a:pt x="27" y="824"/>
                    <a:pt x="1" y="1190"/>
                    <a:pt x="27" y="1190"/>
                  </a:cubicBezTo>
                  <a:cubicBezTo>
                    <a:pt x="119" y="955"/>
                    <a:pt x="236" y="745"/>
                    <a:pt x="354" y="536"/>
                  </a:cubicBezTo>
                  <a:cubicBezTo>
                    <a:pt x="589" y="210"/>
                    <a:pt x="876" y="27"/>
                    <a:pt x="850" y="1"/>
                  </a:cubicBezTo>
                  <a:close/>
                </a:path>
              </a:pathLst>
            </a:custGeom>
            <a:solidFill>
              <a:srgbClr val="6C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1426875" y="1671000"/>
              <a:ext cx="18650" cy="26475"/>
            </a:xfrm>
            <a:custGeom>
              <a:avLst/>
              <a:gdLst/>
              <a:ahLst/>
              <a:cxnLst/>
              <a:rect l="l" t="t" r="r" b="b"/>
              <a:pathLst>
                <a:path w="746" h="1059" extrusionOk="0">
                  <a:moveTo>
                    <a:pt x="733" y="0"/>
                  </a:moveTo>
                  <a:lnTo>
                    <a:pt x="733" y="0"/>
                  </a:lnTo>
                  <a:cubicBezTo>
                    <a:pt x="341" y="235"/>
                    <a:pt x="79" y="614"/>
                    <a:pt x="1" y="1058"/>
                  </a:cubicBezTo>
                  <a:cubicBezTo>
                    <a:pt x="27" y="1058"/>
                    <a:pt x="132" y="797"/>
                    <a:pt x="328" y="510"/>
                  </a:cubicBezTo>
                  <a:cubicBezTo>
                    <a:pt x="524" y="222"/>
                    <a:pt x="746" y="26"/>
                    <a:pt x="733" y="0"/>
                  </a:cubicBezTo>
                  <a:close/>
                </a:path>
              </a:pathLst>
            </a:custGeom>
            <a:solidFill>
              <a:srgbClr val="6C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1318450" y="1672625"/>
              <a:ext cx="24200" cy="6225"/>
            </a:xfrm>
            <a:custGeom>
              <a:avLst/>
              <a:gdLst/>
              <a:ahLst/>
              <a:cxnLst/>
              <a:rect l="l" t="t" r="r" b="b"/>
              <a:pathLst>
                <a:path w="968" h="249" extrusionOk="0">
                  <a:moveTo>
                    <a:pt x="520" y="1"/>
                  </a:moveTo>
                  <a:cubicBezTo>
                    <a:pt x="377" y="1"/>
                    <a:pt x="235" y="43"/>
                    <a:pt x="118" y="131"/>
                  </a:cubicBezTo>
                  <a:cubicBezTo>
                    <a:pt x="40" y="183"/>
                    <a:pt x="1" y="249"/>
                    <a:pt x="14" y="249"/>
                  </a:cubicBezTo>
                  <a:cubicBezTo>
                    <a:pt x="158" y="170"/>
                    <a:pt x="314" y="131"/>
                    <a:pt x="484" y="105"/>
                  </a:cubicBezTo>
                  <a:cubicBezTo>
                    <a:pt x="641" y="105"/>
                    <a:pt x="811" y="131"/>
                    <a:pt x="968" y="183"/>
                  </a:cubicBezTo>
                  <a:cubicBezTo>
                    <a:pt x="941" y="131"/>
                    <a:pt x="902" y="105"/>
                    <a:pt x="850" y="79"/>
                  </a:cubicBezTo>
                  <a:cubicBezTo>
                    <a:pt x="746" y="27"/>
                    <a:pt x="633" y="1"/>
                    <a:pt x="520" y="1"/>
                  </a:cubicBezTo>
                  <a:close/>
                </a:path>
              </a:pathLst>
            </a:custGeom>
            <a:solidFill>
              <a:srgbClr val="6C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1364175" y="1687425"/>
              <a:ext cx="22250" cy="17225"/>
            </a:xfrm>
            <a:custGeom>
              <a:avLst/>
              <a:gdLst/>
              <a:ahLst/>
              <a:cxnLst/>
              <a:rect l="l" t="t" r="r" b="b"/>
              <a:pathLst>
                <a:path w="890" h="689" extrusionOk="0">
                  <a:moveTo>
                    <a:pt x="69" y="1"/>
                  </a:moveTo>
                  <a:cubicBezTo>
                    <a:pt x="30" y="1"/>
                    <a:pt x="8" y="7"/>
                    <a:pt x="1" y="22"/>
                  </a:cubicBezTo>
                  <a:cubicBezTo>
                    <a:pt x="1" y="49"/>
                    <a:pt x="275" y="62"/>
                    <a:pt x="510" y="258"/>
                  </a:cubicBezTo>
                  <a:cubicBezTo>
                    <a:pt x="654" y="375"/>
                    <a:pt x="772" y="519"/>
                    <a:pt x="876" y="689"/>
                  </a:cubicBezTo>
                  <a:cubicBezTo>
                    <a:pt x="889" y="676"/>
                    <a:pt x="889" y="610"/>
                    <a:pt x="837" y="506"/>
                  </a:cubicBezTo>
                  <a:cubicBezTo>
                    <a:pt x="719" y="244"/>
                    <a:pt x="471" y="49"/>
                    <a:pt x="184" y="9"/>
                  </a:cubicBezTo>
                  <a:cubicBezTo>
                    <a:pt x="135" y="4"/>
                    <a:pt x="97" y="1"/>
                    <a:pt x="69" y="1"/>
                  </a:cubicBezTo>
                  <a:close/>
                </a:path>
              </a:pathLst>
            </a:custGeom>
            <a:solidFill>
              <a:srgbClr val="6C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1400750" y="1703775"/>
              <a:ext cx="28775" cy="10375"/>
            </a:xfrm>
            <a:custGeom>
              <a:avLst/>
              <a:gdLst/>
              <a:ahLst/>
              <a:cxnLst/>
              <a:rect l="l" t="t" r="r" b="b"/>
              <a:pathLst>
                <a:path w="1151" h="415" extrusionOk="0">
                  <a:moveTo>
                    <a:pt x="371" y="1"/>
                  </a:moveTo>
                  <a:cubicBezTo>
                    <a:pt x="305" y="1"/>
                    <a:pt x="238" y="8"/>
                    <a:pt x="171" y="22"/>
                  </a:cubicBezTo>
                  <a:cubicBezTo>
                    <a:pt x="53" y="48"/>
                    <a:pt x="1" y="87"/>
                    <a:pt x="1" y="100"/>
                  </a:cubicBezTo>
                  <a:cubicBezTo>
                    <a:pt x="70" y="91"/>
                    <a:pt x="141" y="86"/>
                    <a:pt x="213" y="86"/>
                  </a:cubicBezTo>
                  <a:cubicBezTo>
                    <a:pt x="343" y="86"/>
                    <a:pt x="475" y="101"/>
                    <a:pt x="602" y="126"/>
                  </a:cubicBezTo>
                  <a:cubicBezTo>
                    <a:pt x="919" y="215"/>
                    <a:pt x="1112" y="414"/>
                    <a:pt x="1136" y="414"/>
                  </a:cubicBezTo>
                  <a:cubicBezTo>
                    <a:pt x="1136" y="414"/>
                    <a:pt x="1137" y="414"/>
                    <a:pt x="1137" y="413"/>
                  </a:cubicBezTo>
                  <a:cubicBezTo>
                    <a:pt x="1150" y="387"/>
                    <a:pt x="1124" y="322"/>
                    <a:pt x="1033" y="257"/>
                  </a:cubicBezTo>
                  <a:cubicBezTo>
                    <a:pt x="848" y="92"/>
                    <a:pt x="615" y="1"/>
                    <a:pt x="371" y="1"/>
                  </a:cubicBezTo>
                  <a:close/>
                </a:path>
              </a:pathLst>
            </a:custGeom>
            <a:solidFill>
              <a:srgbClr val="6C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260975" y="1921800"/>
              <a:ext cx="142100" cy="521750"/>
            </a:xfrm>
            <a:custGeom>
              <a:avLst/>
              <a:gdLst/>
              <a:ahLst/>
              <a:cxnLst/>
              <a:rect l="l" t="t" r="r" b="b"/>
              <a:pathLst>
                <a:path w="5684" h="20870" extrusionOk="0">
                  <a:moveTo>
                    <a:pt x="2678" y="1"/>
                  </a:moveTo>
                  <a:cubicBezTo>
                    <a:pt x="2678" y="1"/>
                    <a:pt x="0" y="15194"/>
                    <a:pt x="131" y="16631"/>
                  </a:cubicBezTo>
                  <a:cubicBezTo>
                    <a:pt x="262" y="18054"/>
                    <a:pt x="967" y="20314"/>
                    <a:pt x="2574" y="20693"/>
                  </a:cubicBezTo>
                  <a:cubicBezTo>
                    <a:pt x="3090" y="20811"/>
                    <a:pt x="3612" y="20870"/>
                    <a:pt x="4133" y="20870"/>
                  </a:cubicBezTo>
                  <a:cubicBezTo>
                    <a:pt x="4654" y="20870"/>
                    <a:pt x="5174" y="20811"/>
                    <a:pt x="5683" y="20693"/>
                  </a:cubicBezTo>
                  <a:lnTo>
                    <a:pt x="3750" y="2026"/>
                  </a:lnTo>
                  <a:lnTo>
                    <a:pt x="26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319425" y="1651700"/>
              <a:ext cx="634275" cy="941600"/>
            </a:xfrm>
            <a:custGeom>
              <a:avLst/>
              <a:gdLst/>
              <a:ahLst/>
              <a:cxnLst/>
              <a:rect l="l" t="t" r="r" b="b"/>
              <a:pathLst>
                <a:path w="25371" h="37664" extrusionOk="0">
                  <a:moveTo>
                    <a:pt x="12551" y="0"/>
                  </a:moveTo>
                  <a:cubicBezTo>
                    <a:pt x="11252" y="0"/>
                    <a:pt x="9460" y="517"/>
                    <a:pt x="8453" y="1308"/>
                  </a:cubicBezTo>
                  <a:lnTo>
                    <a:pt x="8179" y="2967"/>
                  </a:lnTo>
                  <a:cubicBezTo>
                    <a:pt x="8179" y="2967"/>
                    <a:pt x="4965" y="5253"/>
                    <a:pt x="4259" y="5919"/>
                  </a:cubicBezTo>
                  <a:cubicBezTo>
                    <a:pt x="1294" y="8715"/>
                    <a:pt x="680" y="9864"/>
                    <a:pt x="340" y="10818"/>
                  </a:cubicBezTo>
                  <a:cubicBezTo>
                    <a:pt x="1" y="11772"/>
                    <a:pt x="2391" y="33757"/>
                    <a:pt x="2391" y="33757"/>
                  </a:cubicBezTo>
                  <a:lnTo>
                    <a:pt x="2888" y="37611"/>
                  </a:lnTo>
                  <a:lnTo>
                    <a:pt x="25370" y="37663"/>
                  </a:lnTo>
                  <a:lnTo>
                    <a:pt x="25370" y="18016"/>
                  </a:lnTo>
                  <a:lnTo>
                    <a:pt x="21987" y="4195"/>
                  </a:lnTo>
                  <a:lnTo>
                    <a:pt x="19910" y="3607"/>
                  </a:lnTo>
                  <a:lnTo>
                    <a:pt x="19491" y="1961"/>
                  </a:lnTo>
                  <a:cubicBezTo>
                    <a:pt x="19491" y="1961"/>
                    <a:pt x="16905" y="54"/>
                    <a:pt x="12646" y="1"/>
                  </a:cubicBezTo>
                  <a:cubicBezTo>
                    <a:pt x="12615" y="1"/>
                    <a:pt x="12583" y="0"/>
                    <a:pt x="125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731900" y="1756300"/>
              <a:ext cx="683250" cy="546600"/>
            </a:xfrm>
            <a:custGeom>
              <a:avLst/>
              <a:gdLst/>
              <a:ahLst/>
              <a:cxnLst/>
              <a:rect l="l" t="t" r="r" b="b"/>
              <a:pathLst>
                <a:path w="27330" h="21864" extrusionOk="0">
                  <a:moveTo>
                    <a:pt x="5205" y="1"/>
                  </a:moveTo>
                  <a:cubicBezTo>
                    <a:pt x="4535" y="1"/>
                    <a:pt x="2966" y="63"/>
                    <a:pt x="2966" y="63"/>
                  </a:cubicBezTo>
                  <a:lnTo>
                    <a:pt x="1477" y="3264"/>
                  </a:lnTo>
                  <a:cubicBezTo>
                    <a:pt x="1" y="6451"/>
                    <a:pt x="3345" y="12839"/>
                    <a:pt x="3345" y="12839"/>
                  </a:cubicBezTo>
                  <a:lnTo>
                    <a:pt x="8257" y="16327"/>
                  </a:lnTo>
                  <a:cubicBezTo>
                    <a:pt x="8832" y="17058"/>
                    <a:pt x="12999" y="20429"/>
                    <a:pt x="16330" y="21696"/>
                  </a:cubicBezTo>
                  <a:cubicBezTo>
                    <a:pt x="16632" y="21811"/>
                    <a:pt x="16940" y="21864"/>
                    <a:pt x="17252" y="21864"/>
                  </a:cubicBezTo>
                  <a:cubicBezTo>
                    <a:pt x="20694" y="21864"/>
                    <a:pt x="24560" y="15439"/>
                    <a:pt x="24560" y="15439"/>
                  </a:cubicBezTo>
                  <a:cubicBezTo>
                    <a:pt x="25814" y="13375"/>
                    <a:pt x="27330" y="10475"/>
                    <a:pt x="27330" y="10475"/>
                  </a:cubicBezTo>
                  <a:cubicBezTo>
                    <a:pt x="26559" y="6725"/>
                    <a:pt x="21595" y="6124"/>
                    <a:pt x="21595" y="6124"/>
                  </a:cubicBezTo>
                  <a:lnTo>
                    <a:pt x="18303" y="10919"/>
                  </a:lnTo>
                  <a:cubicBezTo>
                    <a:pt x="17959" y="10517"/>
                    <a:pt x="17634" y="10397"/>
                    <a:pt x="17367" y="10397"/>
                  </a:cubicBezTo>
                  <a:cubicBezTo>
                    <a:pt x="16965" y="10397"/>
                    <a:pt x="16696" y="10670"/>
                    <a:pt x="16696" y="10670"/>
                  </a:cubicBezTo>
                  <a:cubicBezTo>
                    <a:pt x="16696" y="10670"/>
                    <a:pt x="12503" y="6281"/>
                    <a:pt x="10386" y="4178"/>
                  </a:cubicBezTo>
                  <a:cubicBezTo>
                    <a:pt x="8153" y="1970"/>
                    <a:pt x="6193" y="181"/>
                    <a:pt x="5488" y="11"/>
                  </a:cubicBezTo>
                  <a:cubicBezTo>
                    <a:pt x="5451" y="4"/>
                    <a:pt x="5348" y="1"/>
                    <a:pt x="52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3875" y="1715250"/>
              <a:ext cx="293300" cy="26625"/>
            </a:xfrm>
            <a:custGeom>
              <a:avLst/>
              <a:gdLst/>
              <a:ahLst/>
              <a:cxnLst/>
              <a:rect l="l" t="t" r="r" b="b"/>
              <a:pathLst>
                <a:path w="11732" h="1065" extrusionOk="0">
                  <a:moveTo>
                    <a:pt x="4118" y="0"/>
                  </a:moveTo>
                  <a:cubicBezTo>
                    <a:pt x="3316" y="0"/>
                    <a:pt x="2514" y="36"/>
                    <a:pt x="1712" y="111"/>
                  </a:cubicBezTo>
                  <a:cubicBezTo>
                    <a:pt x="1294" y="150"/>
                    <a:pt x="876" y="216"/>
                    <a:pt x="458" y="307"/>
                  </a:cubicBezTo>
                  <a:lnTo>
                    <a:pt x="118" y="386"/>
                  </a:lnTo>
                  <a:cubicBezTo>
                    <a:pt x="79" y="399"/>
                    <a:pt x="40" y="412"/>
                    <a:pt x="1" y="425"/>
                  </a:cubicBezTo>
                  <a:cubicBezTo>
                    <a:pt x="40" y="425"/>
                    <a:pt x="92" y="425"/>
                    <a:pt x="131" y="412"/>
                  </a:cubicBezTo>
                  <a:lnTo>
                    <a:pt x="458" y="346"/>
                  </a:lnTo>
                  <a:cubicBezTo>
                    <a:pt x="758" y="294"/>
                    <a:pt x="1189" y="216"/>
                    <a:pt x="1725" y="177"/>
                  </a:cubicBezTo>
                  <a:cubicBezTo>
                    <a:pt x="2440" y="123"/>
                    <a:pt x="3159" y="96"/>
                    <a:pt x="3878" y="96"/>
                  </a:cubicBezTo>
                  <a:cubicBezTo>
                    <a:pt x="4551" y="96"/>
                    <a:pt x="5223" y="119"/>
                    <a:pt x="5892" y="164"/>
                  </a:cubicBezTo>
                  <a:cubicBezTo>
                    <a:pt x="7290" y="255"/>
                    <a:pt x="8675" y="425"/>
                    <a:pt x="10046" y="673"/>
                  </a:cubicBezTo>
                  <a:cubicBezTo>
                    <a:pt x="10569" y="777"/>
                    <a:pt x="11000" y="882"/>
                    <a:pt x="11287" y="947"/>
                  </a:cubicBezTo>
                  <a:lnTo>
                    <a:pt x="11614" y="1039"/>
                  </a:lnTo>
                  <a:cubicBezTo>
                    <a:pt x="11653" y="1052"/>
                    <a:pt x="11692" y="1052"/>
                    <a:pt x="11732" y="1065"/>
                  </a:cubicBezTo>
                  <a:cubicBezTo>
                    <a:pt x="11692" y="1039"/>
                    <a:pt x="11653" y="1026"/>
                    <a:pt x="11614" y="1013"/>
                  </a:cubicBezTo>
                  <a:lnTo>
                    <a:pt x="11287" y="908"/>
                  </a:lnTo>
                  <a:cubicBezTo>
                    <a:pt x="11000" y="817"/>
                    <a:pt x="10582" y="712"/>
                    <a:pt x="10059" y="608"/>
                  </a:cubicBezTo>
                  <a:cubicBezTo>
                    <a:pt x="8688" y="333"/>
                    <a:pt x="7303" y="150"/>
                    <a:pt x="5905" y="59"/>
                  </a:cubicBezTo>
                  <a:cubicBezTo>
                    <a:pt x="5310" y="20"/>
                    <a:pt x="4714"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91800" y="1671000"/>
              <a:ext cx="6900" cy="42150"/>
            </a:xfrm>
            <a:custGeom>
              <a:avLst/>
              <a:gdLst/>
              <a:ahLst/>
              <a:cxnLst/>
              <a:rect l="l" t="t" r="r" b="b"/>
              <a:pathLst>
                <a:path w="276" h="1686" extrusionOk="0">
                  <a:moveTo>
                    <a:pt x="27" y="0"/>
                  </a:moveTo>
                  <a:cubicBezTo>
                    <a:pt x="1" y="0"/>
                    <a:pt x="27" y="379"/>
                    <a:pt x="92" y="849"/>
                  </a:cubicBezTo>
                  <a:cubicBezTo>
                    <a:pt x="118" y="1137"/>
                    <a:pt x="171" y="1411"/>
                    <a:pt x="249" y="1685"/>
                  </a:cubicBezTo>
                  <a:cubicBezTo>
                    <a:pt x="275" y="1685"/>
                    <a:pt x="249" y="1306"/>
                    <a:pt x="184" y="836"/>
                  </a:cubicBezTo>
                  <a:cubicBezTo>
                    <a:pt x="157" y="549"/>
                    <a:pt x="105" y="261"/>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612700" y="1669025"/>
              <a:ext cx="7225" cy="42475"/>
            </a:xfrm>
            <a:custGeom>
              <a:avLst/>
              <a:gdLst/>
              <a:ahLst/>
              <a:cxnLst/>
              <a:rect l="l" t="t" r="r" b="b"/>
              <a:pathLst>
                <a:path w="289" h="1699" extrusionOk="0">
                  <a:moveTo>
                    <a:pt x="144" y="1"/>
                  </a:moveTo>
                  <a:cubicBezTo>
                    <a:pt x="1" y="562"/>
                    <a:pt x="40" y="1163"/>
                    <a:pt x="262" y="1699"/>
                  </a:cubicBezTo>
                  <a:cubicBezTo>
                    <a:pt x="288" y="1686"/>
                    <a:pt x="197" y="1320"/>
                    <a:pt x="171" y="850"/>
                  </a:cubicBezTo>
                  <a:cubicBezTo>
                    <a:pt x="131" y="393"/>
                    <a:pt x="184"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5500" y="1716950"/>
              <a:ext cx="270450" cy="19700"/>
            </a:xfrm>
            <a:custGeom>
              <a:avLst/>
              <a:gdLst/>
              <a:ahLst/>
              <a:cxnLst/>
              <a:rect l="l" t="t" r="r" b="b"/>
              <a:pathLst>
                <a:path w="10818" h="788" extrusionOk="0">
                  <a:moveTo>
                    <a:pt x="3899" y="1"/>
                  </a:moveTo>
                  <a:cubicBezTo>
                    <a:pt x="2577" y="1"/>
                    <a:pt x="1271" y="105"/>
                    <a:pt x="1" y="344"/>
                  </a:cubicBezTo>
                  <a:cubicBezTo>
                    <a:pt x="1397" y="587"/>
                    <a:pt x="2800" y="637"/>
                    <a:pt x="4216" y="637"/>
                  </a:cubicBezTo>
                  <a:cubicBezTo>
                    <a:pt x="5226" y="637"/>
                    <a:pt x="6243" y="612"/>
                    <a:pt x="7270" y="612"/>
                  </a:cubicBezTo>
                  <a:cubicBezTo>
                    <a:pt x="8439" y="612"/>
                    <a:pt x="9620" y="645"/>
                    <a:pt x="10817" y="788"/>
                  </a:cubicBezTo>
                  <a:cubicBezTo>
                    <a:pt x="8538" y="315"/>
                    <a:pt x="6195" y="1"/>
                    <a:pt x="38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321725" y="2067150"/>
              <a:ext cx="49325" cy="372650"/>
            </a:xfrm>
            <a:custGeom>
              <a:avLst/>
              <a:gdLst/>
              <a:ahLst/>
              <a:cxnLst/>
              <a:rect l="l" t="t" r="r" b="b"/>
              <a:pathLst>
                <a:path w="1973" h="14906" extrusionOk="0">
                  <a:moveTo>
                    <a:pt x="510" y="0"/>
                  </a:moveTo>
                  <a:lnTo>
                    <a:pt x="510" y="0"/>
                  </a:lnTo>
                  <a:cubicBezTo>
                    <a:pt x="235" y="5043"/>
                    <a:pt x="0" y="10281"/>
                    <a:pt x="1973" y="14905"/>
                  </a:cubicBezTo>
                  <a:lnTo>
                    <a:pt x="5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327925" y="2004750"/>
              <a:ext cx="62400" cy="568950"/>
            </a:xfrm>
            <a:custGeom>
              <a:avLst/>
              <a:gdLst/>
              <a:ahLst/>
              <a:cxnLst/>
              <a:rect l="l" t="t" r="r" b="b"/>
              <a:pathLst>
                <a:path w="2496" h="22758" extrusionOk="0">
                  <a:moveTo>
                    <a:pt x="0" y="1"/>
                  </a:moveTo>
                  <a:cubicBezTo>
                    <a:pt x="0" y="27"/>
                    <a:pt x="0" y="40"/>
                    <a:pt x="0" y="66"/>
                  </a:cubicBezTo>
                  <a:cubicBezTo>
                    <a:pt x="14" y="118"/>
                    <a:pt x="14" y="184"/>
                    <a:pt x="14" y="236"/>
                  </a:cubicBezTo>
                  <a:cubicBezTo>
                    <a:pt x="27" y="393"/>
                    <a:pt x="40" y="615"/>
                    <a:pt x="66" y="902"/>
                  </a:cubicBezTo>
                  <a:cubicBezTo>
                    <a:pt x="118" y="1490"/>
                    <a:pt x="183" y="2326"/>
                    <a:pt x="275" y="3358"/>
                  </a:cubicBezTo>
                  <a:cubicBezTo>
                    <a:pt x="458" y="5422"/>
                    <a:pt x="719" y="8270"/>
                    <a:pt x="1046" y="11418"/>
                  </a:cubicBezTo>
                  <a:cubicBezTo>
                    <a:pt x="1385" y="14554"/>
                    <a:pt x="1712" y="17401"/>
                    <a:pt x="1999" y="19452"/>
                  </a:cubicBezTo>
                  <a:cubicBezTo>
                    <a:pt x="2130" y="20484"/>
                    <a:pt x="2260" y="21307"/>
                    <a:pt x="2352" y="21882"/>
                  </a:cubicBezTo>
                  <a:cubicBezTo>
                    <a:pt x="2391" y="22156"/>
                    <a:pt x="2430" y="22365"/>
                    <a:pt x="2456" y="22535"/>
                  </a:cubicBezTo>
                  <a:lnTo>
                    <a:pt x="2483" y="22692"/>
                  </a:lnTo>
                  <a:cubicBezTo>
                    <a:pt x="2483" y="22718"/>
                    <a:pt x="2496" y="22731"/>
                    <a:pt x="2496" y="22757"/>
                  </a:cubicBezTo>
                  <a:cubicBezTo>
                    <a:pt x="2496" y="22731"/>
                    <a:pt x="2496" y="22718"/>
                    <a:pt x="2496" y="22692"/>
                  </a:cubicBezTo>
                  <a:cubicBezTo>
                    <a:pt x="2496" y="22653"/>
                    <a:pt x="2483" y="22601"/>
                    <a:pt x="2469" y="22522"/>
                  </a:cubicBezTo>
                  <a:cubicBezTo>
                    <a:pt x="2456" y="22379"/>
                    <a:pt x="2430" y="22156"/>
                    <a:pt x="2391" y="21869"/>
                  </a:cubicBezTo>
                  <a:cubicBezTo>
                    <a:pt x="2300" y="21294"/>
                    <a:pt x="2195" y="20471"/>
                    <a:pt x="2064" y="19439"/>
                  </a:cubicBezTo>
                  <a:cubicBezTo>
                    <a:pt x="1803" y="17388"/>
                    <a:pt x="1477" y="14541"/>
                    <a:pt x="1150" y="11392"/>
                  </a:cubicBezTo>
                  <a:cubicBezTo>
                    <a:pt x="823" y="8257"/>
                    <a:pt x="536" y="5409"/>
                    <a:pt x="340" y="3345"/>
                  </a:cubicBezTo>
                  <a:cubicBezTo>
                    <a:pt x="236" y="2313"/>
                    <a:pt x="157" y="1477"/>
                    <a:pt x="105" y="889"/>
                  </a:cubicBezTo>
                  <a:cubicBezTo>
                    <a:pt x="66" y="615"/>
                    <a:pt x="40" y="393"/>
                    <a:pt x="27" y="236"/>
                  </a:cubicBezTo>
                  <a:cubicBezTo>
                    <a:pt x="27" y="158"/>
                    <a:pt x="14" y="105"/>
                    <a:pt x="14" y="53"/>
                  </a:cubicBezTo>
                  <a:cubicBezTo>
                    <a:pt x="14" y="40"/>
                    <a:pt x="0" y="1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355675" y="1941400"/>
              <a:ext cx="352750" cy="43475"/>
            </a:xfrm>
            <a:custGeom>
              <a:avLst/>
              <a:gdLst/>
              <a:ahLst/>
              <a:cxnLst/>
              <a:rect l="l" t="t" r="r" b="b"/>
              <a:pathLst>
                <a:path w="14110" h="1739" extrusionOk="0">
                  <a:moveTo>
                    <a:pt x="12019" y="1"/>
                  </a:moveTo>
                  <a:cubicBezTo>
                    <a:pt x="8649" y="40"/>
                    <a:pt x="5305" y="445"/>
                    <a:pt x="2026" y="1202"/>
                  </a:cubicBezTo>
                  <a:cubicBezTo>
                    <a:pt x="1399" y="1346"/>
                    <a:pt x="889" y="1464"/>
                    <a:pt x="536" y="1568"/>
                  </a:cubicBezTo>
                  <a:lnTo>
                    <a:pt x="145" y="1686"/>
                  </a:lnTo>
                  <a:cubicBezTo>
                    <a:pt x="92" y="1699"/>
                    <a:pt x="53" y="1712"/>
                    <a:pt x="1" y="1738"/>
                  </a:cubicBezTo>
                  <a:cubicBezTo>
                    <a:pt x="53" y="1725"/>
                    <a:pt x="105" y="1725"/>
                    <a:pt x="145" y="1712"/>
                  </a:cubicBezTo>
                  <a:lnTo>
                    <a:pt x="550" y="1607"/>
                  </a:lnTo>
                  <a:cubicBezTo>
                    <a:pt x="902" y="1529"/>
                    <a:pt x="1412" y="1411"/>
                    <a:pt x="2039" y="1268"/>
                  </a:cubicBezTo>
                  <a:cubicBezTo>
                    <a:pt x="3306" y="993"/>
                    <a:pt x="5056" y="654"/>
                    <a:pt x="7003" y="432"/>
                  </a:cubicBezTo>
                  <a:cubicBezTo>
                    <a:pt x="8949" y="197"/>
                    <a:pt x="10739" y="105"/>
                    <a:pt x="12019" y="79"/>
                  </a:cubicBezTo>
                  <a:cubicBezTo>
                    <a:pt x="12659" y="53"/>
                    <a:pt x="13195" y="53"/>
                    <a:pt x="13548" y="53"/>
                  </a:cubicBezTo>
                  <a:lnTo>
                    <a:pt x="14109" y="53"/>
                  </a:lnTo>
                  <a:cubicBezTo>
                    <a:pt x="14057" y="40"/>
                    <a:pt x="14005" y="40"/>
                    <a:pt x="13966" y="40"/>
                  </a:cubicBezTo>
                  <a:lnTo>
                    <a:pt x="13548" y="14"/>
                  </a:lnTo>
                  <a:cubicBezTo>
                    <a:pt x="13182" y="1"/>
                    <a:pt x="12672" y="1"/>
                    <a:pt x="12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491875" y="1830700"/>
              <a:ext cx="9500" cy="234825"/>
            </a:xfrm>
            <a:custGeom>
              <a:avLst/>
              <a:gdLst/>
              <a:ahLst/>
              <a:cxnLst/>
              <a:rect l="l" t="t" r="r" b="b"/>
              <a:pathLst>
                <a:path w="380" h="9393" extrusionOk="0">
                  <a:moveTo>
                    <a:pt x="353" y="0"/>
                  </a:moveTo>
                  <a:cubicBezTo>
                    <a:pt x="327" y="0"/>
                    <a:pt x="235" y="2103"/>
                    <a:pt x="144" y="4703"/>
                  </a:cubicBezTo>
                  <a:cubicBezTo>
                    <a:pt x="53" y="7290"/>
                    <a:pt x="0" y="9393"/>
                    <a:pt x="26" y="9393"/>
                  </a:cubicBezTo>
                  <a:cubicBezTo>
                    <a:pt x="53" y="9393"/>
                    <a:pt x="144" y="7303"/>
                    <a:pt x="235" y="4703"/>
                  </a:cubicBezTo>
                  <a:cubicBezTo>
                    <a:pt x="327" y="2103"/>
                    <a:pt x="379" y="0"/>
                    <a:pt x="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716225" y="1749250"/>
              <a:ext cx="114025" cy="309750"/>
            </a:xfrm>
            <a:custGeom>
              <a:avLst/>
              <a:gdLst/>
              <a:ahLst/>
              <a:cxnLst/>
              <a:rect l="l" t="t" r="r" b="b"/>
              <a:pathLst>
                <a:path w="4561" h="12390" extrusionOk="0">
                  <a:moveTo>
                    <a:pt x="4114" y="0"/>
                  </a:moveTo>
                  <a:cubicBezTo>
                    <a:pt x="4063" y="0"/>
                    <a:pt x="4011" y="2"/>
                    <a:pt x="3959" y="5"/>
                  </a:cubicBezTo>
                  <a:cubicBezTo>
                    <a:pt x="3410" y="58"/>
                    <a:pt x="2875" y="227"/>
                    <a:pt x="2405" y="528"/>
                  </a:cubicBezTo>
                  <a:cubicBezTo>
                    <a:pt x="2078" y="737"/>
                    <a:pt x="1778" y="985"/>
                    <a:pt x="1529" y="1259"/>
                  </a:cubicBezTo>
                  <a:cubicBezTo>
                    <a:pt x="1229" y="1599"/>
                    <a:pt x="981" y="1965"/>
                    <a:pt x="785" y="2357"/>
                  </a:cubicBezTo>
                  <a:cubicBezTo>
                    <a:pt x="367" y="3271"/>
                    <a:pt x="118" y="4251"/>
                    <a:pt x="53" y="5257"/>
                  </a:cubicBezTo>
                  <a:cubicBezTo>
                    <a:pt x="1" y="5779"/>
                    <a:pt x="1" y="6302"/>
                    <a:pt x="53" y="6811"/>
                  </a:cubicBezTo>
                  <a:cubicBezTo>
                    <a:pt x="105" y="7295"/>
                    <a:pt x="210" y="7778"/>
                    <a:pt x="367" y="8235"/>
                  </a:cubicBezTo>
                  <a:cubicBezTo>
                    <a:pt x="628" y="9006"/>
                    <a:pt x="981" y="9751"/>
                    <a:pt x="1399" y="10456"/>
                  </a:cubicBezTo>
                  <a:lnTo>
                    <a:pt x="2235" y="11880"/>
                  </a:lnTo>
                  <a:cubicBezTo>
                    <a:pt x="2326" y="12037"/>
                    <a:pt x="2405" y="12167"/>
                    <a:pt x="2457" y="12259"/>
                  </a:cubicBezTo>
                  <a:cubicBezTo>
                    <a:pt x="2483" y="12311"/>
                    <a:pt x="2509" y="12350"/>
                    <a:pt x="2535" y="12389"/>
                  </a:cubicBezTo>
                  <a:cubicBezTo>
                    <a:pt x="2522" y="12337"/>
                    <a:pt x="2496" y="12298"/>
                    <a:pt x="2470" y="12246"/>
                  </a:cubicBezTo>
                  <a:lnTo>
                    <a:pt x="2261" y="11854"/>
                  </a:lnTo>
                  <a:lnTo>
                    <a:pt x="1464" y="10417"/>
                  </a:lnTo>
                  <a:cubicBezTo>
                    <a:pt x="1059" y="9711"/>
                    <a:pt x="719" y="8967"/>
                    <a:pt x="445" y="8196"/>
                  </a:cubicBezTo>
                  <a:cubicBezTo>
                    <a:pt x="301" y="7739"/>
                    <a:pt x="197" y="7269"/>
                    <a:pt x="145" y="6798"/>
                  </a:cubicBezTo>
                  <a:cubicBezTo>
                    <a:pt x="105" y="6289"/>
                    <a:pt x="105" y="5779"/>
                    <a:pt x="145" y="5270"/>
                  </a:cubicBezTo>
                  <a:cubicBezTo>
                    <a:pt x="223" y="4277"/>
                    <a:pt x="458" y="3297"/>
                    <a:pt x="876" y="2396"/>
                  </a:cubicBezTo>
                  <a:cubicBezTo>
                    <a:pt x="1059" y="2004"/>
                    <a:pt x="1307" y="1638"/>
                    <a:pt x="1582" y="1312"/>
                  </a:cubicBezTo>
                  <a:cubicBezTo>
                    <a:pt x="1830" y="1037"/>
                    <a:pt x="2130" y="789"/>
                    <a:pt x="2444" y="580"/>
                  </a:cubicBezTo>
                  <a:cubicBezTo>
                    <a:pt x="2901" y="280"/>
                    <a:pt x="3424" y="97"/>
                    <a:pt x="3959" y="45"/>
                  </a:cubicBezTo>
                  <a:cubicBezTo>
                    <a:pt x="4064" y="38"/>
                    <a:pt x="4165" y="35"/>
                    <a:pt x="4264" y="35"/>
                  </a:cubicBezTo>
                  <a:cubicBezTo>
                    <a:pt x="4364" y="35"/>
                    <a:pt x="4462" y="38"/>
                    <a:pt x="4560" y="45"/>
                  </a:cubicBezTo>
                  <a:cubicBezTo>
                    <a:pt x="4413" y="15"/>
                    <a:pt x="4266" y="0"/>
                    <a:pt x="4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362875" y="1943700"/>
              <a:ext cx="310925" cy="74475"/>
            </a:xfrm>
            <a:custGeom>
              <a:avLst/>
              <a:gdLst/>
              <a:ahLst/>
              <a:cxnLst/>
              <a:rect l="l" t="t" r="r" b="b"/>
              <a:pathLst>
                <a:path w="12437" h="2979" extrusionOk="0">
                  <a:moveTo>
                    <a:pt x="11387" y="0"/>
                  </a:moveTo>
                  <a:cubicBezTo>
                    <a:pt x="7544" y="0"/>
                    <a:pt x="3712" y="525"/>
                    <a:pt x="0" y="1555"/>
                  </a:cubicBezTo>
                  <a:lnTo>
                    <a:pt x="79" y="1620"/>
                  </a:lnTo>
                  <a:cubicBezTo>
                    <a:pt x="1503" y="1555"/>
                    <a:pt x="2913" y="1359"/>
                    <a:pt x="4311" y="1058"/>
                  </a:cubicBezTo>
                  <a:lnTo>
                    <a:pt x="4311" y="1058"/>
                  </a:lnTo>
                  <a:cubicBezTo>
                    <a:pt x="4141" y="1685"/>
                    <a:pt x="4063" y="2312"/>
                    <a:pt x="4076" y="2952"/>
                  </a:cubicBezTo>
                  <a:cubicBezTo>
                    <a:pt x="4507" y="2456"/>
                    <a:pt x="4834" y="1868"/>
                    <a:pt x="5017" y="1228"/>
                  </a:cubicBezTo>
                  <a:cubicBezTo>
                    <a:pt x="5108" y="1933"/>
                    <a:pt x="5500" y="2560"/>
                    <a:pt x="6075" y="2979"/>
                  </a:cubicBezTo>
                  <a:cubicBezTo>
                    <a:pt x="6218" y="2338"/>
                    <a:pt x="6245" y="1698"/>
                    <a:pt x="6166" y="1045"/>
                  </a:cubicBezTo>
                  <a:cubicBezTo>
                    <a:pt x="8269" y="797"/>
                    <a:pt x="10360" y="457"/>
                    <a:pt x="12437" y="13"/>
                  </a:cubicBezTo>
                  <a:cubicBezTo>
                    <a:pt x="12087" y="4"/>
                    <a:pt x="11737" y="0"/>
                    <a:pt x="113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818775" y="2080525"/>
              <a:ext cx="221775" cy="165600"/>
            </a:xfrm>
            <a:custGeom>
              <a:avLst/>
              <a:gdLst/>
              <a:ahLst/>
              <a:cxnLst/>
              <a:rect l="l" t="t" r="r" b="b"/>
              <a:pathLst>
                <a:path w="8871" h="6624" extrusionOk="0">
                  <a:moveTo>
                    <a:pt x="1" y="1"/>
                  </a:moveTo>
                  <a:cubicBezTo>
                    <a:pt x="27" y="27"/>
                    <a:pt x="53" y="53"/>
                    <a:pt x="79" y="79"/>
                  </a:cubicBezTo>
                  <a:lnTo>
                    <a:pt x="327" y="288"/>
                  </a:lnTo>
                  <a:cubicBezTo>
                    <a:pt x="549" y="458"/>
                    <a:pt x="863" y="719"/>
                    <a:pt x="1255" y="1033"/>
                  </a:cubicBezTo>
                  <a:cubicBezTo>
                    <a:pt x="2039" y="1647"/>
                    <a:pt x="3136" y="2496"/>
                    <a:pt x="4364" y="3410"/>
                  </a:cubicBezTo>
                  <a:cubicBezTo>
                    <a:pt x="5579" y="4325"/>
                    <a:pt x="6715" y="5135"/>
                    <a:pt x="7525" y="5709"/>
                  </a:cubicBezTo>
                  <a:cubicBezTo>
                    <a:pt x="7943" y="5997"/>
                    <a:pt x="8283" y="6219"/>
                    <a:pt x="8505" y="6389"/>
                  </a:cubicBezTo>
                  <a:lnTo>
                    <a:pt x="8779" y="6572"/>
                  </a:lnTo>
                  <a:cubicBezTo>
                    <a:pt x="8806" y="6598"/>
                    <a:pt x="8845" y="6611"/>
                    <a:pt x="8871" y="6624"/>
                  </a:cubicBezTo>
                  <a:cubicBezTo>
                    <a:pt x="8845" y="6598"/>
                    <a:pt x="8819" y="6572"/>
                    <a:pt x="8793" y="6558"/>
                  </a:cubicBezTo>
                  <a:lnTo>
                    <a:pt x="8531" y="6363"/>
                  </a:lnTo>
                  <a:lnTo>
                    <a:pt x="7565" y="5670"/>
                  </a:lnTo>
                  <a:cubicBezTo>
                    <a:pt x="6755" y="5069"/>
                    <a:pt x="5644" y="4259"/>
                    <a:pt x="4416" y="3345"/>
                  </a:cubicBezTo>
                  <a:cubicBezTo>
                    <a:pt x="3188" y="2430"/>
                    <a:pt x="2091" y="1594"/>
                    <a:pt x="1294" y="980"/>
                  </a:cubicBezTo>
                  <a:lnTo>
                    <a:pt x="354" y="262"/>
                  </a:lnTo>
                  <a:lnTo>
                    <a:pt x="92" y="66"/>
                  </a:lnTo>
                  <a:cubicBezTo>
                    <a:pt x="66" y="40"/>
                    <a:pt x="27" y="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1145375" y="2018150"/>
              <a:ext cx="33325" cy="102900"/>
            </a:xfrm>
            <a:custGeom>
              <a:avLst/>
              <a:gdLst/>
              <a:ahLst/>
              <a:cxnLst/>
              <a:rect l="l" t="t" r="r" b="b"/>
              <a:pathLst>
                <a:path w="1333" h="4116" extrusionOk="0">
                  <a:moveTo>
                    <a:pt x="13" y="1"/>
                  </a:moveTo>
                  <a:cubicBezTo>
                    <a:pt x="0" y="1"/>
                    <a:pt x="157" y="210"/>
                    <a:pt x="353" y="549"/>
                  </a:cubicBezTo>
                  <a:cubicBezTo>
                    <a:pt x="876" y="1438"/>
                    <a:pt x="1189" y="2443"/>
                    <a:pt x="1267" y="3462"/>
                  </a:cubicBezTo>
                  <a:cubicBezTo>
                    <a:pt x="1294" y="3867"/>
                    <a:pt x="1280" y="4116"/>
                    <a:pt x="1294" y="4116"/>
                  </a:cubicBezTo>
                  <a:cubicBezTo>
                    <a:pt x="1307" y="4050"/>
                    <a:pt x="1320" y="3998"/>
                    <a:pt x="1320" y="3933"/>
                  </a:cubicBezTo>
                  <a:cubicBezTo>
                    <a:pt x="1333" y="3776"/>
                    <a:pt x="1333" y="3619"/>
                    <a:pt x="1320" y="3462"/>
                  </a:cubicBezTo>
                  <a:cubicBezTo>
                    <a:pt x="1280" y="2417"/>
                    <a:pt x="967" y="1398"/>
                    <a:pt x="405" y="510"/>
                  </a:cubicBezTo>
                  <a:cubicBezTo>
                    <a:pt x="314" y="379"/>
                    <a:pt x="235" y="249"/>
                    <a:pt x="131" y="131"/>
                  </a:cubicBezTo>
                  <a:cubicBezTo>
                    <a:pt x="105" y="79"/>
                    <a:pt x="66" y="40"/>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1193050" y="2027300"/>
              <a:ext cx="15050" cy="84275"/>
            </a:xfrm>
            <a:custGeom>
              <a:avLst/>
              <a:gdLst/>
              <a:ahLst/>
              <a:cxnLst/>
              <a:rect l="l" t="t" r="r" b="b"/>
              <a:pathLst>
                <a:path w="602" h="3371" extrusionOk="0">
                  <a:moveTo>
                    <a:pt x="14" y="0"/>
                  </a:moveTo>
                  <a:cubicBezTo>
                    <a:pt x="1" y="0"/>
                    <a:pt x="79" y="183"/>
                    <a:pt x="170" y="484"/>
                  </a:cubicBezTo>
                  <a:cubicBezTo>
                    <a:pt x="288" y="862"/>
                    <a:pt x="366" y="1267"/>
                    <a:pt x="419" y="1659"/>
                  </a:cubicBezTo>
                  <a:cubicBezTo>
                    <a:pt x="471" y="2064"/>
                    <a:pt x="471" y="2469"/>
                    <a:pt x="445" y="2874"/>
                  </a:cubicBezTo>
                  <a:cubicBezTo>
                    <a:pt x="419" y="3044"/>
                    <a:pt x="406" y="3214"/>
                    <a:pt x="406" y="3371"/>
                  </a:cubicBezTo>
                  <a:cubicBezTo>
                    <a:pt x="419" y="3331"/>
                    <a:pt x="432" y="3292"/>
                    <a:pt x="445" y="3240"/>
                  </a:cubicBezTo>
                  <a:cubicBezTo>
                    <a:pt x="458" y="3162"/>
                    <a:pt x="484" y="3031"/>
                    <a:pt x="497" y="2874"/>
                  </a:cubicBezTo>
                  <a:cubicBezTo>
                    <a:pt x="601" y="2064"/>
                    <a:pt x="497" y="1228"/>
                    <a:pt x="223" y="458"/>
                  </a:cubicBezTo>
                  <a:cubicBezTo>
                    <a:pt x="183" y="340"/>
                    <a:pt x="131" y="235"/>
                    <a:pt x="79" y="118"/>
                  </a:cubicBezTo>
                  <a:cubicBezTo>
                    <a:pt x="66" y="79"/>
                    <a:pt x="40" y="39"/>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1253475" y="1940750"/>
              <a:ext cx="141575" cy="118325"/>
            </a:xfrm>
            <a:custGeom>
              <a:avLst/>
              <a:gdLst/>
              <a:ahLst/>
              <a:cxnLst/>
              <a:rect l="l" t="t" r="r" b="b"/>
              <a:pathLst>
                <a:path w="5663" h="4733" extrusionOk="0">
                  <a:moveTo>
                    <a:pt x="0" y="0"/>
                  </a:moveTo>
                  <a:cubicBezTo>
                    <a:pt x="0" y="0"/>
                    <a:pt x="26" y="14"/>
                    <a:pt x="66" y="40"/>
                  </a:cubicBezTo>
                  <a:cubicBezTo>
                    <a:pt x="118" y="53"/>
                    <a:pt x="183" y="92"/>
                    <a:pt x="262" y="144"/>
                  </a:cubicBezTo>
                  <a:cubicBezTo>
                    <a:pt x="301" y="157"/>
                    <a:pt x="353" y="196"/>
                    <a:pt x="405" y="223"/>
                  </a:cubicBezTo>
                  <a:lnTo>
                    <a:pt x="562" y="314"/>
                  </a:lnTo>
                  <a:cubicBezTo>
                    <a:pt x="627" y="353"/>
                    <a:pt x="680" y="392"/>
                    <a:pt x="745" y="432"/>
                  </a:cubicBezTo>
                  <a:cubicBezTo>
                    <a:pt x="823" y="471"/>
                    <a:pt x="902" y="510"/>
                    <a:pt x="980" y="536"/>
                  </a:cubicBezTo>
                  <a:lnTo>
                    <a:pt x="1503" y="758"/>
                  </a:lnTo>
                  <a:cubicBezTo>
                    <a:pt x="1685" y="837"/>
                    <a:pt x="1881" y="941"/>
                    <a:pt x="2090" y="1046"/>
                  </a:cubicBezTo>
                  <a:lnTo>
                    <a:pt x="2744" y="1359"/>
                  </a:lnTo>
                  <a:cubicBezTo>
                    <a:pt x="2966" y="1477"/>
                    <a:pt x="3188" y="1607"/>
                    <a:pt x="3397" y="1764"/>
                  </a:cubicBezTo>
                  <a:cubicBezTo>
                    <a:pt x="3606" y="1908"/>
                    <a:pt x="3802" y="2065"/>
                    <a:pt x="3998" y="2234"/>
                  </a:cubicBezTo>
                  <a:cubicBezTo>
                    <a:pt x="4181" y="2378"/>
                    <a:pt x="4350" y="2548"/>
                    <a:pt x="4507" y="2731"/>
                  </a:cubicBezTo>
                  <a:cubicBezTo>
                    <a:pt x="4768" y="3044"/>
                    <a:pt x="4951" y="3397"/>
                    <a:pt x="5069" y="3789"/>
                  </a:cubicBezTo>
                  <a:cubicBezTo>
                    <a:pt x="5108" y="3946"/>
                    <a:pt x="5173" y="4089"/>
                    <a:pt x="5265" y="4220"/>
                  </a:cubicBezTo>
                  <a:cubicBezTo>
                    <a:pt x="5343" y="4338"/>
                    <a:pt x="5448" y="4403"/>
                    <a:pt x="5500" y="4481"/>
                  </a:cubicBezTo>
                  <a:cubicBezTo>
                    <a:pt x="5513" y="4520"/>
                    <a:pt x="5526" y="4573"/>
                    <a:pt x="5552" y="4599"/>
                  </a:cubicBezTo>
                  <a:cubicBezTo>
                    <a:pt x="5565" y="4625"/>
                    <a:pt x="5591" y="4651"/>
                    <a:pt x="5618" y="4677"/>
                  </a:cubicBezTo>
                  <a:cubicBezTo>
                    <a:pt x="5631" y="4690"/>
                    <a:pt x="5644" y="4703"/>
                    <a:pt x="5657" y="4729"/>
                  </a:cubicBezTo>
                  <a:cubicBezTo>
                    <a:pt x="5657" y="4731"/>
                    <a:pt x="5657" y="4732"/>
                    <a:pt x="5657" y="4732"/>
                  </a:cubicBezTo>
                  <a:cubicBezTo>
                    <a:pt x="5659" y="4732"/>
                    <a:pt x="5663" y="4698"/>
                    <a:pt x="5618" y="4664"/>
                  </a:cubicBezTo>
                  <a:cubicBezTo>
                    <a:pt x="5605" y="4651"/>
                    <a:pt x="5578" y="4625"/>
                    <a:pt x="5565" y="4599"/>
                  </a:cubicBezTo>
                  <a:cubicBezTo>
                    <a:pt x="5552" y="4560"/>
                    <a:pt x="5539" y="4520"/>
                    <a:pt x="5526" y="4481"/>
                  </a:cubicBezTo>
                  <a:cubicBezTo>
                    <a:pt x="5474" y="4377"/>
                    <a:pt x="5369" y="4311"/>
                    <a:pt x="5304" y="4194"/>
                  </a:cubicBezTo>
                  <a:cubicBezTo>
                    <a:pt x="5226" y="4063"/>
                    <a:pt x="5160" y="3920"/>
                    <a:pt x="5121" y="3776"/>
                  </a:cubicBezTo>
                  <a:cubicBezTo>
                    <a:pt x="5017" y="3371"/>
                    <a:pt x="4821" y="3005"/>
                    <a:pt x="4559" y="2692"/>
                  </a:cubicBezTo>
                  <a:cubicBezTo>
                    <a:pt x="4403" y="2496"/>
                    <a:pt x="4233" y="2326"/>
                    <a:pt x="4063" y="2169"/>
                  </a:cubicBezTo>
                  <a:cubicBezTo>
                    <a:pt x="3867" y="1986"/>
                    <a:pt x="3658" y="1829"/>
                    <a:pt x="3436" y="1686"/>
                  </a:cubicBezTo>
                  <a:cubicBezTo>
                    <a:pt x="3227" y="1542"/>
                    <a:pt x="3005" y="1398"/>
                    <a:pt x="2783" y="1281"/>
                  </a:cubicBezTo>
                  <a:lnTo>
                    <a:pt x="2130" y="967"/>
                  </a:lnTo>
                  <a:cubicBezTo>
                    <a:pt x="1921" y="876"/>
                    <a:pt x="1725" y="771"/>
                    <a:pt x="1529" y="693"/>
                  </a:cubicBezTo>
                  <a:lnTo>
                    <a:pt x="1006" y="484"/>
                  </a:lnTo>
                  <a:cubicBezTo>
                    <a:pt x="928" y="445"/>
                    <a:pt x="849" y="419"/>
                    <a:pt x="784" y="392"/>
                  </a:cubicBezTo>
                  <a:cubicBezTo>
                    <a:pt x="719" y="353"/>
                    <a:pt x="653" y="301"/>
                    <a:pt x="588" y="275"/>
                  </a:cubicBezTo>
                  <a:cubicBezTo>
                    <a:pt x="484" y="223"/>
                    <a:pt x="379" y="170"/>
                    <a:pt x="288" y="105"/>
                  </a:cubicBezTo>
                  <a:cubicBezTo>
                    <a:pt x="209" y="79"/>
                    <a:pt x="144" y="40"/>
                    <a:pt x="79" y="27"/>
                  </a:cubicBezTo>
                  <a:cubicBezTo>
                    <a:pt x="53" y="14"/>
                    <a:pt x="26"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870050" y="2122325"/>
              <a:ext cx="2000" cy="461500"/>
            </a:xfrm>
            <a:custGeom>
              <a:avLst/>
              <a:gdLst/>
              <a:ahLst/>
              <a:cxnLst/>
              <a:rect l="l" t="t" r="r" b="b"/>
              <a:pathLst>
                <a:path w="80" h="18460" extrusionOk="0">
                  <a:moveTo>
                    <a:pt x="40" y="1"/>
                  </a:moveTo>
                  <a:cubicBezTo>
                    <a:pt x="14" y="1"/>
                    <a:pt x="1" y="4142"/>
                    <a:pt x="1" y="9237"/>
                  </a:cubicBezTo>
                  <a:cubicBezTo>
                    <a:pt x="1" y="14331"/>
                    <a:pt x="14" y="18459"/>
                    <a:pt x="40" y="18459"/>
                  </a:cubicBezTo>
                  <a:cubicBezTo>
                    <a:pt x="66" y="18459"/>
                    <a:pt x="79" y="14331"/>
                    <a:pt x="79" y="9237"/>
                  </a:cubicBezTo>
                  <a:cubicBezTo>
                    <a:pt x="79" y="4142"/>
                    <a:pt x="66"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4" name="Google Shape;254;p24" descr="A logo with a plane and a globe&#10;&#10;Description automatically generated"/>
          <p:cNvPicPr preferRelativeResize="0"/>
          <p:nvPr/>
        </p:nvPicPr>
        <p:blipFill>
          <a:blip r:embed="rId3">
            <a:alphaModFix/>
          </a:blip>
          <a:stretch>
            <a:fillRect/>
          </a:stretch>
        </p:blipFill>
        <p:spPr>
          <a:xfrm>
            <a:off x="6836075" y="1819852"/>
            <a:ext cx="1495151" cy="12329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Overview - Solution</a:t>
            </a:r>
            <a:endParaRPr/>
          </a:p>
          <a:p>
            <a:pPr marL="0" lvl="0" indent="0" algn="ctr" rtl="0">
              <a:spcBef>
                <a:spcPts val="0"/>
              </a:spcBef>
              <a:spcAft>
                <a:spcPts val="0"/>
              </a:spcAft>
              <a:buNone/>
            </a:pPr>
            <a:endParaRPr/>
          </a:p>
        </p:txBody>
      </p:sp>
      <p:sp>
        <p:nvSpPr>
          <p:cNvPr id="572" name="Google Shape;572;p33"/>
          <p:cNvSpPr txBox="1">
            <a:spLocks noGrp="1"/>
          </p:cNvSpPr>
          <p:nvPr>
            <p:ph type="subTitle" idx="5"/>
          </p:nvPr>
        </p:nvSpPr>
        <p:spPr>
          <a:xfrm>
            <a:off x="750195" y="2168000"/>
            <a:ext cx="2309700" cy="47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Inefficient Operations</a:t>
            </a:r>
            <a:endParaRPr/>
          </a:p>
        </p:txBody>
      </p:sp>
      <p:sp>
        <p:nvSpPr>
          <p:cNvPr id="573" name="Google Shape;573;p33"/>
          <p:cNvSpPr txBox="1">
            <a:spLocks noGrp="1"/>
          </p:cNvSpPr>
          <p:nvPr>
            <p:ph type="subTitle" idx="2"/>
          </p:nvPr>
        </p:nvSpPr>
        <p:spPr>
          <a:xfrm>
            <a:off x="750192" y="2645000"/>
            <a:ext cx="2309700" cy="157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Lack of automated reports </a:t>
            </a:r>
            <a:endParaRPr/>
          </a:p>
          <a:p>
            <a:pPr marL="0" lvl="0" indent="0" algn="ctr" rtl="0">
              <a:spcBef>
                <a:spcPts val="0"/>
              </a:spcBef>
              <a:spcAft>
                <a:spcPts val="0"/>
              </a:spcAft>
              <a:buNone/>
            </a:pPr>
            <a:endParaRPr/>
          </a:p>
          <a:p>
            <a:pPr marL="0" lvl="0" indent="0" algn="ctr" rtl="0">
              <a:spcBef>
                <a:spcPts val="0"/>
              </a:spcBef>
              <a:spcAft>
                <a:spcPts val="0"/>
              </a:spcAft>
              <a:buNone/>
            </a:pPr>
            <a:r>
              <a:rPr lang="en"/>
              <a:t>generated by adopting OLAP (online analytical processing)</a:t>
            </a:r>
            <a:endParaRPr/>
          </a:p>
        </p:txBody>
      </p:sp>
      <p:sp>
        <p:nvSpPr>
          <p:cNvPr id="574" name="Google Shape;574;p33"/>
          <p:cNvSpPr/>
          <p:nvPr/>
        </p:nvSpPr>
        <p:spPr>
          <a:xfrm>
            <a:off x="3825447" y="2734950"/>
            <a:ext cx="1493100" cy="283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575" name="Google Shape;575;p33"/>
          <p:cNvSpPr txBox="1">
            <a:spLocks noGrp="1"/>
          </p:cNvSpPr>
          <p:nvPr>
            <p:ph type="subTitle" idx="2"/>
          </p:nvPr>
        </p:nvSpPr>
        <p:spPr>
          <a:xfrm>
            <a:off x="6084192" y="2650125"/>
            <a:ext cx="2309700" cy="157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Created multiple dashboards that cater to the different data available to us to provide NWT with useful insights to further boost their business processes, such as Supplier, Customer, etc.</a:t>
            </a:r>
            <a:endParaRPr/>
          </a:p>
        </p:txBody>
      </p:sp>
      <p:sp>
        <p:nvSpPr>
          <p:cNvPr id="576" name="Google Shape;576;p33"/>
          <p:cNvSpPr txBox="1">
            <a:spLocks noGrp="1"/>
          </p:cNvSpPr>
          <p:nvPr>
            <p:ph type="subTitle" idx="5"/>
          </p:nvPr>
        </p:nvSpPr>
        <p:spPr>
          <a:xfrm>
            <a:off x="6007995" y="2168000"/>
            <a:ext cx="2309700" cy="47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Generating reports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123"/>
          <p:cNvSpPr txBox="1">
            <a:spLocks noGrp="1"/>
          </p:cNvSpPr>
          <p:nvPr>
            <p:ph type="title"/>
          </p:nvPr>
        </p:nvSpPr>
        <p:spPr>
          <a:xfrm>
            <a:off x="720000" y="216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Dashboard</a:t>
            </a:r>
            <a:endParaRPr/>
          </a:p>
        </p:txBody>
      </p:sp>
      <p:sp>
        <p:nvSpPr>
          <p:cNvPr id="2119" name="Google Shape;2119;p123"/>
          <p:cNvSpPr txBox="1"/>
          <p:nvPr/>
        </p:nvSpPr>
        <p:spPr>
          <a:xfrm>
            <a:off x="5372100" y="981750"/>
            <a:ext cx="34713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Funnel Chart</a:t>
            </a:r>
            <a:endParaRPr sz="2200">
              <a:solidFill>
                <a:schemeClr val="dk1"/>
              </a:solidFill>
              <a:latin typeface="Figtree Black"/>
              <a:ea typeface="Figtree Black"/>
              <a:cs typeface="Figtree Black"/>
              <a:sym typeface="Figtree Black"/>
            </a:endParaRPr>
          </a:p>
        </p:txBody>
      </p:sp>
      <p:sp>
        <p:nvSpPr>
          <p:cNvPr id="2120" name="Google Shape;2120;p123"/>
          <p:cNvSpPr txBox="1"/>
          <p:nvPr/>
        </p:nvSpPr>
        <p:spPr>
          <a:xfrm>
            <a:off x="5372100" y="3645724"/>
            <a:ext cx="21693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Bar Chart </a:t>
            </a:r>
            <a:endParaRPr sz="2200">
              <a:solidFill>
                <a:schemeClr val="dk1"/>
              </a:solidFill>
              <a:latin typeface="Figtree Black"/>
              <a:ea typeface="Figtree Black"/>
              <a:cs typeface="Figtree Black"/>
              <a:sym typeface="Figtree Black"/>
            </a:endParaRPr>
          </a:p>
        </p:txBody>
      </p:sp>
      <p:sp>
        <p:nvSpPr>
          <p:cNvPr id="2121" name="Google Shape;2121;p123"/>
          <p:cNvSpPr txBox="1"/>
          <p:nvPr/>
        </p:nvSpPr>
        <p:spPr>
          <a:xfrm>
            <a:off x="5372100" y="1293600"/>
            <a:ext cx="3471300" cy="5727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Easily identify the revenue, net sales, profit and profit margin</a:t>
            </a:r>
            <a:endParaRPr sz="1200">
              <a:solidFill>
                <a:schemeClr val="dk1"/>
              </a:solidFill>
              <a:latin typeface="Sarabun"/>
              <a:ea typeface="Sarabun"/>
              <a:cs typeface="Sarabun"/>
              <a:sym typeface="Sarabun"/>
            </a:endParaRPr>
          </a:p>
        </p:txBody>
      </p:sp>
      <p:sp>
        <p:nvSpPr>
          <p:cNvPr id="2122" name="Google Shape;2122;p123"/>
          <p:cNvSpPr txBox="1"/>
          <p:nvPr/>
        </p:nvSpPr>
        <p:spPr>
          <a:xfrm>
            <a:off x="5372100" y="3965425"/>
            <a:ext cx="3471300" cy="9525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Profit by each region/country</a:t>
            </a:r>
            <a:endParaRPr sz="1200">
              <a:solidFill>
                <a:schemeClr val="dk1"/>
              </a:solidFill>
              <a:latin typeface="Sarabun"/>
              <a:ea typeface="Sarabun"/>
              <a:cs typeface="Sarabun"/>
              <a:sym typeface="Sarabun"/>
            </a:endParaRPr>
          </a:p>
          <a:p>
            <a:pPr marL="457200" lvl="0" indent="-304800" algn="l" rtl="0">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Identify most/least profitable country</a:t>
            </a:r>
            <a:endParaRPr sz="1200">
              <a:solidFill>
                <a:schemeClr val="dk1"/>
              </a:solidFill>
              <a:latin typeface="Sarabun"/>
              <a:ea typeface="Sarabun"/>
              <a:cs typeface="Sarabun"/>
              <a:sym typeface="Sarabun"/>
            </a:endParaRPr>
          </a:p>
          <a:p>
            <a:pPr marL="457200" lvl="0" indent="-304800" algn="l" rtl="0">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Compare companies performance across various countries</a:t>
            </a:r>
            <a:endParaRPr sz="1200">
              <a:solidFill>
                <a:schemeClr val="dk1"/>
              </a:solidFill>
              <a:latin typeface="Sarabun"/>
              <a:ea typeface="Sarabun"/>
              <a:cs typeface="Sarabun"/>
              <a:sym typeface="Sarabun"/>
            </a:endParaRPr>
          </a:p>
        </p:txBody>
      </p:sp>
      <p:pic>
        <p:nvPicPr>
          <p:cNvPr id="2123" name="Google Shape;2123;p123"/>
          <p:cNvPicPr preferRelativeResize="0"/>
          <p:nvPr/>
        </p:nvPicPr>
        <p:blipFill rotWithShape="1">
          <a:blip r:embed="rId3">
            <a:alphaModFix/>
          </a:blip>
          <a:srcRect l="28297" t="63831" r="44690" b="-2251"/>
          <a:stretch/>
        </p:blipFill>
        <p:spPr>
          <a:xfrm>
            <a:off x="3489738" y="3694350"/>
            <a:ext cx="1730374" cy="1372950"/>
          </a:xfrm>
          <a:prstGeom prst="rect">
            <a:avLst/>
          </a:prstGeom>
          <a:noFill/>
          <a:ln>
            <a:noFill/>
          </a:ln>
        </p:spPr>
      </p:pic>
      <p:pic>
        <p:nvPicPr>
          <p:cNvPr id="2124" name="Google Shape;2124;p123"/>
          <p:cNvPicPr preferRelativeResize="0"/>
          <p:nvPr/>
        </p:nvPicPr>
        <p:blipFill rotWithShape="1">
          <a:blip r:embed="rId3">
            <a:alphaModFix/>
          </a:blip>
          <a:srcRect t="22612" r="72579"/>
          <a:stretch/>
        </p:blipFill>
        <p:spPr>
          <a:xfrm>
            <a:off x="3489749" y="865325"/>
            <a:ext cx="1730349" cy="2724288"/>
          </a:xfrm>
          <a:prstGeom prst="rect">
            <a:avLst/>
          </a:prstGeom>
          <a:noFill/>
          <a:ln>
            <a:noFill/>
          </a:ln>
        </p:spPr>
      </p:pic>
      <p:sp>
        <p:nvSpPr>
          <p:cNvPr id="2125" name="Google Shape;2125;p123"/>
          <p:cNvSpPr txBox="1"/>
          <p:nvPr/>
        </p:nvSpPr>
        <p:spPr>
          <a:xfrm>
            <a:off x="5372100" y="2353350"/>
            <a:ext cx="34713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Pie Chart</a:t>
            </a:r>
            <a:endParaRPr sz="2200">
              <a:solidFill>
                <a:schemeClr val="dk1"/>
              </a:solidFill>
              <a:latin typeface="Figtree Black"/>
              <a:ea typeface="Figtree Black"/>
              <a:cs typeface="Figtree Black"/>
              <a:sym typeface="Figtree Black"/>
            </a:endParaRPr>
          </a:p>
        </p:txBody>
      </p:sp>
      <p:sp>
        <p:nvSpPr>
          <p:cNvPr id="2126" name="Google Shape;2126;p123"/>
          <p:cNvSpPr txBox="1"/>
          <p:nvPr/>
        </p:nvSpPr>
        <p:spPr>
          <a:xfrm>
            <a:off x="5372100" y="2646575"/>
            <a:ext cx="3471300" cy="8793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Top 10 most profitable products (can be filtered down to a region/country</a:t>
            </a:r>
            <a:endParaRPr sz="1200">
              <a:solidFill>
                <a:schemeClr val="dk1"/>
              </a:solidFill>
              <a:latin typeface="Sarabun"/>
              <a:ea typeface="Sarabun"/>
              <a:cs typeface="Sarabun"/>
              <a:sym typeface="Sarabun"/>
            </a:endParaRPr>
          </a:p>
          <a:p>
            <a:pPr marL="457200" lvl="0" indent="-304800" algn="l" rtl="0">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Most profitable product : Cole de Blaye</a:t>
            </a:r>
            <a:endParaRPr sz="1200">
              <a:solidFill>
                <a:schemeClr val="dk1"/>
              </a:solidFill>
              <a:latin typeface="Sarabun"/>
              <a:ea typeface="Sarabun"/>
              <a:cs typeface="Sarabun"/>
              <a:sym typeface="Sarabun"/>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130"/>
        <p:cNvGrpSpPr/>
        <p:nvPr/>
      </p:nvGrpSpPr>
      <p:grpSpPr>
        <a:xfrm>
          <a:off x="0" y="0"/>
          <a:ext cx="0" cy="0"/>
          <a:chOff x="0" y="0"/>
          <a:chExt cx="0" cy="0"/>
        </a:xfrm>
      </p:grpSpPr>
      <p:sp>
        <p:nvSpPr>
          <p:cNvPr id="2131" name="Google Shape;2131;p124"/>
          <p:cNvSpPr txBox="1">
            <a:spLocks noGrp="1"/>
          </p:cNvSpPr>
          <p:nvPr>
            <p:ph type="title"/>
          </p:nvPr>
        </p:nvSpPr>
        <p:spPr>
          <a:xfrm>
            <a:off x="720000" y="216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Dashboard</a:t>
            </a:r>
            <a:endParaRPr/>
          </a:p>
        </p:txBody>
      </p:sp>
      <p:sp>
        <p:nvSpPr>
          <p:cNvPr id="2132" name="Google Shape;2132;p124"/>
          <p:cNvSpPr txBox="1"/>
          <p:nvPr/>
        </p:nvSpPr>
        <p:spPr>
          <a:xfrm>
            <a:off x="5372100" y="1286550"/>
            <a:ext cx="34713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Line and Bar Chart</a:t>
            </a:r>
            <a:endParaRPr sz="2200">
              <a:solidFill>
                <a:schemeClr val="dk1"/>
              </a:solidFill>
              <a:latin typeface="Figtree Black"/>
              <a:ea typeface="Figtree Black"/>
              <a:cs typeface="Figtree Black"/>
              <a:sym typeface="Figtree Black"/>
            </a:endParaRPr>
          </a:p>
        </p:txBody>
      </p:sp>
      <p:sp>
        <p:nvSpPr>
          <p:cNvPr id="2133" name="Google Shape;2133;p124"/>
          <p:cNvSpPr txBox="1"/>
          <p:nvPr/>
        </p:nvSpPr>
        <p:spPr>
          <a:xfrm>
            <a:off x="5372100" y="3404076"/>
            <a:ext cx="21693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Map</a:t>
            </a:r>
            <a:endParaRPr sz="2200">
              <a:solidFill>
                <a:schemeClr val="dk1"/>
              </a:solidFill>
              <a:latin typeface="Figtree Black"/>
              <a:ea typeface="Figtree Black"/>
              <a:cs typeface="Figtree Black"/>
              <a:sym typeface="Figtree Black"/>
            </a:endParaRPr>
          </a:p>
        </p:txBody>
      </p:sp>
      <p:sp>
        <p:nvSpPr>
          <p:cNvPr id="2134" name="Google Shape;2134;p124"/>
          <p:cNvSpPr txBox="1"/>
          <p:nvPr/>
        </p:nvSpPr>
        <p:spPr>
          <a:xfrm>
            <a:off x="5372100" y="1598400"/>
            <a:ext cx="3471300" cy="13728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Easily identify the trend of revenue, net sales and quantity</a:t>
            </a:r>
            <a:endParaRPr sz="1200">
              <a:solidFill>
                <a:schemeClr val="dk1"/>
              </a:solidFill>
              <a:latin typeface="Sarabun"/>
              <a:ea typeface="Sarabun"/>
              <a:cs typeface="Sarabun"/>
              <a:sym typeface="Sarabun"/>
            </a:endParaRPr>
          </a:p>
          <a:p>
            <a:pPr marL="457200" lvl="0" indent="-304800" algn="l" rtl="0">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Answers the question of when </a:t>
            </a:r>
            <a:endParaRPr sz="1200">
              <a:solidFill>
                <a:schemeClr val="dk1"/>
              </a:solidFill>
              <a:latin typeface="Sarabun"/>
              <a:ea typeface="Sarabun"/>
              <a:cs typeface="Sarabun"/>
              <a:sym typeface="Sarabun"/>
            </a:endParaRPr>
          </a:p>
          <a:p>
            <a:pPr marL="457200" lvl="0" indent="0" algn="l" rtl="0">
              <a:spcBef>
                <a:spcPts val="0"/>
              </a:spcBef>
              <a:spcAft>
                <a:spcPts val="0"/>
              </a:spcAft>
              <a:buNone/>
            </a:pPr>
            <a:r>
              <a:rPr lang="en" sz="1200">
                <a:solidFill>
                  <a:schemeClr val="dk1"/>
                </a:solidFill>
                <a:latin typeface="Sarabun"/>
                <a:ea typeface="Sarabun"/>
                <a:cs typeface="Sarabun"/>
                <a:sym typeface="Sarabun"/>
              </a:rPr>
              <a:t>(e.g. when the country/product is doing well)</a:t>
            </a:r>
            <a:endParaRPr sz="1200">
              <a:solidFill>
                <a:schemeClr val="dk1"/>
              </a:solidFill>
              <a:latin typeface="Sarabun"/>
              <a:ea typeface="Sarabun"/>
              <a:cs typeface="Sarabun"/>
              <a:sym typeface="Sarabun"/>
            </a:endParaRPr>
          </a:p>
        </p:txBody>
      </p:sp>
      <p:sp>
        <p:nvSpPr>
          <p:cNvPr id="2135" name="Google Shape;2135;p124"/>
          <p:cNvSpPr txBox="1"/>
          <p:nvPr/>
        </p:nvSpPr>
        <p:spPr>
          <a:xfrm>
            <a:off x="5372100" y="3715998"/>
            <a:ext cx="3471300" cy="11841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Total revenue by country</a:t>
            </a:r>
            <a:endParaRPr sz="1200">
              <a:solidFill>
                <a:schemeClr val="dk1"/>
              </a:solidFill>
              <a:latin typeface="Sarabun"/>
              <a:ea typeface="Sarabun"/>
              <a:cs typeface="Sarabun"/>
              <a:sym typeface="Sarabun"/>
            </a:endParaRPr>
          </a:p>
          <a:p>
            <a:pPr marL="457200" lvl="0" indent="-304800" algn="l" rtl="0">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Easily identify NWT markets </a:t>
            </a:r>
            <a:endParaRPr sz="1200">
              <a:solidFill>
                <a:schemeClr val="dk1"/>
              </a:solidFill>
              <a:latin typeface="Sarabun"/>
              <a:ea typeface="Sarabun"/>
              <a:cs typeface="Sarabun"/>
              <a:sym typeface="Sarabun"/>
            </a:endParaRPr>
          </a:p>
          <a:p>
            <a:pPr marL="457200" lvl="0" indent="-304800" algn="l" rtl="0">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Answers the question of where (e.g where is NWT revenue coming from)</a:t>
            </a:r>
            <a:endParaRPr sz="1200">
              <a:solidFill>
                <a:schemeClr val="dk1"/>
              </a:solidFill>
              <a:latin typeface="Sarabun"/>
              <a:ea typeface="Sarabun"/>
              <a:cs typeface="Sarabun"/>
              <a:sym typeface="Sarabun"/>
            </a:endParaRPr>
          </a:p>
        </p:txBody>
      </p:sp>
      <p:pic>
        <p:nvPicPr>
          <p:cNvPr id="2136" name="Google Shape;2136;p124"/>
          <p:cNvPicPr preferRelativeResize="0"/>
          <p:nvPr/>
        </p:nvPicPr>
        <p:blipFill rotWithShape="1">
          <a:blip r:embed="rId3">
            <a:alphaModFix/>
          </a:blip>
          <a:srcRect l="27813" t="22607" b="38971"/>
          <a:stretch/>
        </p:blipFill>
        <p:spPr>
          <a:xfrm>
            <a:off x="577275" y="1375513"/>
            <a:ext cx="4624149" cy="1372950"/>
          </a:xfrm>
          <a:prstGeom prst="rect">
            <a:avLst/>
          </a:prstGeom>
          <a:noFill/>
          <a:ln>
            <a:noFill/>
          </a:ln>
        </p:spPr>
      </p:pic>
      <p:pic>
        <p:nvPicPr>
          <p:cNvPr id="2137" name="Google Shape;2137;p124"/>
          <p:cNvPicPr preferRelativeResize="0"/>
          <p:nvPr/>
        </p:nvPicPr>
        <p:blipFill rotWithShape="1">
          <a:blip r:embed="rId3">
            <a:alphaModFix/>
          </a:blip>
          <a:srcRect l="55396" t="63832"/>
          <a:stretch/>
        </p:blipFill>
        <p:spPr>
          <a:xfrm>
            <a:off x="2200700" y="3465325"/>
            <a:ext cx="2857200" cy="129239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1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Dashboard - Filtered to a Product</a:t>
            </a:r>
            <a:endParaRPr/>
          </a:p>
        </p:txBody>
      </p:sp>
      <p:sp>
        <p:nvSpPr>
          <p:cNvPr id="2143" name="Google Shape;2143;p125"/>
          <p:cNvSpPr txBox="1"/>
          <p:nvPr/>
        </p:nvSpPr>
        <p:spPr>
          <a:xfrm>
            <a:off x="346375" y="1362750"/>
            <a:ext cx="20241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KPI’S</a:t>
            </a:r>
            <a:endParaRPr sz="2200">
              <a:solidFill>
                <a:schemeClr val="dk1"/>
              </a:solidFill>
              <a:latin typeface="Figtree Black"/>
              <a:ea typeface="Figtree Black"/>
              <a:cs typeface="Figtree Black"/>
              <a:sym typeface="Figtree Black"/>
            </a:endParaRPr>
          </a:p>
        </p:txBody>
      </p:sp>
      <p:sp>
        <p:nvSpPr>
          <p:cNvPr id="2144" name="Google Shape;2144;p125"/>
          <p:cNvSpPr txBox="1"/>
          <p:nvPr/>
        </p:nvSpPr>
        <p:spPr>
          <a:xfrm>
            <a:off x="346375" y="2351799"/>
            <a:ext cx="20241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Trend</a:t>
            </a:r>
            <a:endParaRPr sz="2200">
              <a:solidFill>
                <a:schemeClr val="dk1"/>
              </a:solidFill>
              <a:latin typeface="Figtree Black"/>
              <a:ea typeface="Figtree Black"/>
              <a:cs typeface="Figtree Black"/>
              <a:sym typeface="Figtree Black"/>
            </a:endParaRPr>
          </a:p>
        </p:txBody>
      </p:sp>
      <p:sp>
        <p:nvSpPr>
          <p:cNvPr id="2145" name="Google Shape;2145;p125"/>
          <p:cNvSpPr txBox="1"/>
          <p:nvPr/>
        </p:nvSpPr>
        <p:spPr>
          <a:xfrm>
            <a:off x="346375" y="3645723"/>
            <a:ext cx="20241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Products</a:t>
            </a:r>
            <a:endParaRPr sz="2200">
              <a:solidFill>
                <a:schemeClr val="dk1"/>
              </a:solidFill>
              <a:latin typeface="Figtree Black"/>
              <a:ea typeface="Figtree Black"/>
              <a:cs typeface="Figtree Black"/>
              <a:sym typeface="Figtree Black"/>
            </a:endParaRPr>
          </a:p>
        </p:txBody>
      </p:sp>
      <p:sp>
        <p:nvSpPr>
          <p:cNvPr id="2146" name="Google Shape;2146;p125"/>
          <p:cNvSpPr txBox="1"/>
          <p:nvPr/>
        </p:nvSpPr>
        <p:spPr>
          <a:xfrm>
            <a:off x="346375" y="1674601"/>
            <a:ext cx="2024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arabun"/>
                <a:ea typeface="Sarabun"/>
                <a:cs typeface="Sarabun"/>
                <a:sym typeface="Sarabun"/>
              </a:rPr>
              <a:t>What is my revenue, sales and profit?</a:t>
            </a:r>
            <a:endParaRPr sz="1200">
              <a:solidFill>
                <a:schemeClr val="dk1"/>
              </a:solidFill>
              <a:latin typeface="Sarabun"/>
              <a:ea typeface="Sarabun"/>
              <a:cs typeface="Sarabun"/>
              <a:sym typeface="Sarabun"/>
            </a:endParaRPr>
          </a:p>
        </p:txBody>
      </p:sp>
      <p:sp>
        <p:nvSpPr>
          <p:cNvPr id="2147" name="Google Shape;2147;p125"/>
          <p:cNvSpPr txBox="1"/>
          <p:nvPr/>
        </p:nvSpPr>
        <p:spPr>
          <a:xfrm>
            <a:off x="346375" y="2663727"/>
            <a:ext cx="2024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arabun"/>
                <a:ea typeface="Sarabun"/>
                <a:cs typeface="Sarabun"/>
                <a:sym typeface="Sarabun"/>
              </a:rPr>
              <a:t>When are my peak periods and slow periods? Are there any trends?</a:t>
            </a:r>
            <a:endParaRPr sz="1200">
              <a:solidFill>
                <a:schemeClr val="dk1"/>
              </a:solidFill>
              <a:latin typeface="Sarabun"/>
              <a:ea typeface="Sarabun"/>
              <a:cs typeface="Sarabun"/>
              <a:sym typeface="Sarabun"/>
            </a:endParaRPr>
          </a:p>
        </p:txBody>
      </p:sp>
      <p:sp>
        <p:nvSpPr>
          <p:cNvPr id="2148" name="Google Shape;2148;p125"/>
          <p:cNvSpPr txBox="1"/>
          <p:nvPr/>
        </p:nvSpPr>
        <p:spPr>
          <a:xfrm>
            <a:off x="346375" y="3957650"/>
            <a:ext cx="2024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arabun"/>
                <a:ea typeface="Sarabun"/>
                <a:cs typeface="Sarabun"/>
                <a:sym typeface="Sarabun"/>
              </a:rPr>
              <a:t>Which product are well receive in the country?</a:t>
            </a:r>
            <a:endParaRPr sz="1200">
              <a:solidFill>
                <a:schemeClr val="dk1"/>
              </a:solidFill>
              <a:latin typeface="Sarabun"/>
              <a:ea typeface="Sarabun"/>
              <a:cs typeface="Sarabun"/>
              <a:sym typeface="Sarabun"/>
            </a:endParaRPr>
          </a:p>
        </p:txBody>
      </p:sp>
      <p:pic>
        <p:nvPicPr>
          <p:cNvPr id="2149" name="Google Shape;2149;p125"/>
          <p:cNvPicPr preferRelativeResize="0"/>
          <p:nvPr/>
        </p:nvPicPr>
        <p:blipFill>
          <a:blip r:embed="rId3">
            <a:alphaModFix/>
          </a:blip>
          <a:stretch>
            <a:fillRect/>
          </a:stretch>
        </p:blipFill>
        <p:spPr>
          <a:xfrm>
            <a:off x="2653200" y="1238150"/>
            <a:ext cx="6200876" cy="34238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1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Dashboard - Filtered to a Country</a:t>
            </a:r>
            <a:endParaRPr/>
          </a:p>
        </p:txBody>
      </p:sp>
      <p:sp>
        <p:nvSpPr>
          <p:cNvPr id="2155" name="Google Shape;2155;p126"/>
          <p:cNvSpPr txBox="1"/>
          <p:nvPr/>
        </p:nvSpPr>
        <p:spPr>
          <a:xfrm>
            <a:off x="346375" y="1362750"/>
            <a:ext cx="20241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KPI’S</a:t>
            </a:r>
            <a:endParaRPr sz="2200">
              <a:solidFill>
                <a:schemeClr val="dk1"/>
              </a:solidFill>
              <a:latin typeface="Figtree Black"/>
              <a:ea typeface="Figtree Black"/>
              <a:cs typeface="Figtree Black"/>
              <a:sym typeface="Figtree Black"/>
            </a:endParaRPr>
          </a:p>
        </p:txBody>
      </p:sp>
      <p:sp>
        <p:nvSpPr>
          <p:cNvPr id="2156" name="Google Shape;2156;p126"/>
          <p:cNvSpPr txBox="1"/>
          <p:nvPr/>
        </p:nvSpPr>
        <p:spPr>
          <a:xfrm>
            <a:off x="346375" y="2351799"/>
            <a:ext cx="20241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Trend</a:t>
            </a:r>
            <a:endParaRPr sz="2200">
              <a:solidFill>
                <a:schemeClr val="dk1"/>
              </a:solidFill>
              <a:latin typeface="Figtree Black"/>
              <a:ea typeface="Figtree Black"/>
              <a:cs typeface="Figtree Black"/>
              <a:sym typeface="Figtree Black"/>
            </a:endParaRPr>
          </a:p>
        </p:txBody>
      </p:sp>
      <p:sp>
        <p:nvSpPr>
          <p:cNvPr id="2157" name="Google Shape;2157;p126"/>
          <p:cNvSpPr txBox="1"/>
          <p:nvPr/>
        </p:nvSpPr>
        <p:spPr>
          <a:xfrm>
            <a:off x="346375" y="3645723"/>
            <a:ext cx="20241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Products</a:t>
            </a:r>
            <a:endParaRPr sz="2200">
              <a:solidFill>
                <a:schemeClr val="dk1"/>
              </a:solidFill>
              <a:latin typeface="Figtree Black"/>
              <a:ea typeface="Figtree Black"/>
              <a:cs typeface="Figtree Black"/>
              <a:sym typeface="Figtree Black"/>
            </a:endParaRPr>
          </a:p>
        </p:txBody>
      </p:sp>
      <p:sp>
        <p:nvSpPr>
          <p:cNvPr id="2158" name="Google Shape;2158;p126"/>
          <p:cNvSpPr txBox="1"/>
          <p:nvPr/>
        </p:nvSpPr>
        <p:spPr>
          <a:xfrm>
            <a:off x="346375" y="1674601"/>
            <a:ext cx="2024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arabun"/>
                <a:ea typeface="Sarabun"/>
                <a:cs typeface="Sarabun"/>
                <a:sym typeface="Sarabun"/>
              </a:rPr>
              <a:t>What is my revenue, sales and profit?</a:t>
            </a:r>
            <a:endParaRPr sz="1200">
              <a:solidFill>
                <a:schemeClr val="dk1"/>
              </a:solidFill>
              <a:latin typeface="Sarabun"/>
              <a:ea typeface="Sarabun"/>
              <a:cs typeface="Sarabun"/>
              <a:sym typeface="Sarabun"/>
            </a:endParaRPr>
          </a:p>
        </p:txBody>
      </p:sp>
      <p:sp>
        <p:nvSpPr>
          <p:cNvPr id="2159" name="Google Shape;2159;p126"/>
          <p:cNvSpPr txBox="1"/>
          <p:nvPr/>
        </p:nvSpPr>
        <p:spPr>
          <a:xfrm>
            <a:off x="346375" y="2663727"/>
            <a:ext cx="2024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arabun"/>
                <a:ea typeface="Sarabun"/>
                <a:cs typeface="Sarabun"/>
                <a:sym typeface="Sarabun"/>
              </a:rPr>
              <a:t>When are my peak periods and slow periods? Are there any trends?</a:t>
            </a:r>
            <a:endParaRPr sz="1200">
              <a:solidFill>
                <a:schemeClr val="dk1"/>
              </a:solidFill>
              <a:latin typeface="Sarabun"/>
              <a:ea typeface="Sarabun"/>
              <a:cs typeface="Sarabun"/>
              <a:sym typeface="Sarabun"/>
            </a:endParaRPr>
          </a:p>
        </p:txBody>
      </p:sp>
      <p:sp>
        <p:nvSpPr>
          <p:cNvPr id="2160" name="Google Shape;2160;p126"/>
          <p:cNvSpPr txBox="1"/>
          <p:nvPr/>
        </p:nvSpPr>
        <p:spPr>
          <a:xfrm>
            <a:off x="346375" y="3957650"/>
            <a:ext cx="2024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arabun"/>
                <a:ea typeface="Sarabun"/>
                <a:cs typeface="Sarabun"/>
                <a:sym typeface="Sarabun"/>
              </a:rPr>
              <a:t>Which product are well receive in the country?</a:t>
            </a:r>
            <a:endParaRPr sz="1200">
              <a:solidFill>
                <a:schemeClr val="dk1"/>
              </a:solidFill>
              <a:latin typeface="Sarabun"/>
              <a:ea typeface="Sarabun"/>
              <a:cs typeface="Sarabun"/>
              <a:sym typeface="Sarabun"/>
            </a:endParaRPr>
          </a:p>
        </p:txBody>
      </p:sp>
      <p:pic>
        <p:nvPicPr>
          <p:cNvPr id="2161" name="Google Shape;2161;p126"/>
          <p:cNvPicPr preferRelativeResize="0"/>
          <p:nvPr/>
        </p:nvPicPr>
        <p:blipFill>
          <a:blip r:embed="rId3">
            <a:alphaModFix/>
          </a:blip>
          <a:stretch>
            <a:fillRect/>
          </a:stretch>
        </p:blipFill>
        <p:spPr>
          <a:xfrm>
            <a:off x="2474880" y="1238150"/>
            <a:ext cx="6379194" cy="342384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1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Drill Through Dashboard - USA</a:t>
            </a:r>
            <a:endParaRPr/>
          </a:p>
        </p:txBody>
      </p:sp>
      <p:sp>
        <p:nvSpPr>
          <p:cNvPr id="2167" name="Google Shape;2167;p127"/>
          <p:cNvSpPr txBox="1"/>
          <p:nvPr/>
        </p:nvSpPr>
        <p:spPr>
          <a:xfrm>
            <a:off x="723900" y="1286550"/>
            <a:ext cx="17094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Visuals</a:t>
            </a:r>
            <a:endParaRPr sz="2200">
              <a:solidFill>
                <a:schemeClr val="dk1"/>
              </a:solidFill>
              <a:latin typeface="Figtree Black"/>
              <a:ea typeface="Figtree Black"/>
              <a:cs typeface="Figtree Black"/>
              <a:sym typeface="Figtree Black"/>
            </a:endParaRPr>
          </a:p>
        </p:txBody>
      </p:sp>
      <p:sp>
        <p:nvSpPr>
          <p:cNvPr id="2168" name="Google Shape;2168;p127"/>
          <p:cNvSpPr txBox="1"/>
          <p:nvPr/>
        </p:nvSpPr>
        <p:spPr>
          <a:xfrm>
            <a:off x="723900" y="2428000"/>
            <a:ext cx="17094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Price</a:t>
            </a:r>
            <a:endParaRPr sz="2200">
              <a:solidFill>
                <a:schemeClr val="dk1"/>
              </a:solidFill>
              <a:latin typeface="Figtree Black"/>
              <a:ea typeface="Figtree Black"/>
              <a:cs typeface="Figtree Black"/>
              <a:sym typeface="Figtree Black"/>
            </a:endParaRPr>
          </a:p>
        </p:txBody>
      </p:sp>
      <p:sp>
        <p:nvSpPr>
          <p:cNvPr id="2169" name="Google Shape;2169;p127"/>
          <p:cNvSpPr txBox="1"/>
          <p:nvPr/>
        </p:nvSpPr>
        <p:spPr>
          <a:xfrm>
            <a:off x="723900" y="3569524"/>
            <a:ext cx="17094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Availability</a:t>
            </a:r>
            <a:endParaRPr sz="2200">
              <a:solidFill>
                <a:schemeClr val="dk1"/>
              </a:solidFill>
              <a:latin typeface="Figtree Black"/>
              <a:ea typeface="Figtree Black"/>
              <a:cs typeface="Figtree Black"/>
              <a:sym typeface="Figtree Black"/>
            </a:endParaRPr>
          </a:p>
        </p:txBody>
      </p:sp>
      <p:sp>
        <p:nvSpPr>
          <p:cNvPr id="2170" name="Google Shape;2170;p127"/>
          <p:cNvSpPr txBox="1"/>
          <p:nvPr/>
        </p:nvSpPr>
        <p:spPr>
          <a:xfrm>
            <a:off x="723900" y="1598401"/>
            <a:ext cx="1709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arabun"/>
                <a:ea typeface="Sarabun"/>
                <a:cs typeface="Sarabun"/>
                <a:sym typeface="Sarabun"/>
              </a:rPr>
              <a:t>Showcase the design</a:t>
            </a:r>
            <a:br>
              <a:rPr lang="en" sz="1200">
                <a:solidFill>
                  <a:schemeClr val="dk1"/>
                </a:solidFill>
                <a:latin typeface="Sarabun"/>
                <a:ea typeface="Sarabun"/>
                <a:cs typeface="Sarabun"/>
                <a:sym typeface="Sarabun"/>
              </a:rPr>
            </a:br>
            <a:r>
              <a:rPr lang="en" sz="1200">
                <a:solidFill>
                  <a:schemeClr val="dk1"/>
                </a:solidFill>
                <a:latin typeface="Sarabun"/>
                <a:ea typeface="Sarabun"/>
                <a:cs typeface="Sarabun"/>
                <a:sym typeface="Sarabun"/>
              </a:rPr>
              <a:t>of your product</a:t>
            </a:r>
            <a:endParaRPr sz="1200">
              <a:solidFill>
                <a:schemeClr val="dk1"/>
              </a:solidFill>
              <a:latin typeface="Sarabun"/>
              <a:ea typeface="Sarabun"/>
              <a:cs typeface="Sarabun"/>
              <a:sym typeface="Sarabun"/>
            </a:endParaRPr>
          </a:p>
        </p:txBody>
      </p:sp>
      <p:sp>
        <p:nvSpPr>
          <p:cNvPr id="2171" name="Google Shape;2171;p127"/>
          <p:cNvSpPr txBox="1"/>
          <p:nvPr/>
        </p:nvSpPr>
        <p:spPr>
          <a:xfrm>
            <a:off x="723900" y="2739927"/>
            <a:ext cx="1709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arabun"/>
                <a:ea typeface="Sarabun"/>
                <a:cs typeface="Sarabun"/>
                <a:sym typeface="Sarabun"/>
              </a:rPr>
              <a:t>Share the cost and</a:t>
            </a:r>
            <a:br>
              <a:rPr lang="en" sz="1200">
                <a:solidFill>
                  <a:schemeClr val="dk1"/>
                </a:solidFill>
                <a:latin typeface="Sarabun"/>
                <a:ea typeface="Sarabun"/>
                <a:cs typeface="Sarabun"/>
                <a:sym typeface="Sarabun"/>
              </a:rPr>
            </a:br>
            <a:r>
              <a:rPr lang="en" sz="1200">
                <a:solidFill>
                  <a:schemeClr val="dk1"/>
                </a:solidFill>
                <a:latin typeface="Sarabun"/>
                <a:ea typeface="Sarabun"/>
                <a:cs typeface="Sarabun"/>
                <a:sym typeface="Sarabun"/>
              </a:rPr>
              <a:t>price with investors</a:t>
            </a:r>
            <a:endParaRPr sz="1200">
              <a:solidFill>
                <a:schemeClr val="dk1"/>
              </a:solidFill>
              <a:latin typeface="Sarabun"/>
              <a:ea typeface="Sarabun"/>
              <a:cs typeface="Sarabun"/>
              <a:sym typeface="Sarabun"/>
            </a:endParaRPr>
          </a:p>
        </p:txBody>
      </p:sp>
      <p:sp>
        <p:nvSpPr>
          <p:cNvPr id="2172" name="Google Shape;2172;p127"/>
          <p:cNvSpPr txBox="1"/>
          <p:nvPr/>
        </p:nvSpPr>
        <p:spPr>
          <a:xfrm>
            <a:off x="723900" y="3881451"/>
            <a:ext cx="1709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arabun"/>
                <a:ea typeface="Sarabun"/>
                <a:cs typeface="Sarabun"/>
                <a:sym typeface="Sarabun"/>
              </a:rPr>
              <a:t>When is the product</a:t>
            </a:r>
            <a:br>
              <a:rPr lang="en" sz="1200">
                <a:solidFill>
                  <a:schemeClr val="dk1"/>
                </a:solidFill>
                <a:latin typeface="Sarabun"/>
                <a:ea typeface="Sarabun"/>
                <a:cs typeface="Sarabun"/>
                <a:sym typeface="Sarabun"/>
              </a:rPr>
            </a:br>
            <a:r>
              <a:rPr lang="en" sz="1200">
                <a:solidFill>
                  <a:schemeClr val="dk1"/>
                </a:solidFill>
                <a:latin typeface="Sarabun"/>
                <a:ea typeface="Sarabun"/>
                <a:cs typeface="Sarabun"/>
                <a:sym typeface="Sarabun"/>
              </a:rPr>
              <a:t>expected to be ready?</a:t>
            </a:r>
            <a:endParaRPr sz="1200">
              <a:solidFill>
                <a:schemeClr val="dk1"/>
              </a:solidFill>
              <a:latin typeface="Sarabun"/>
              <a:ea typeface="Sarabun"/>
              <a:cs typeface="Sarabun"/>
              <a:sym typeface="Sarabun"/>
            </a:endParaRPr>
          </a:p>
        </p:txBody>
      </p:sp>
      <p:pic>
        <p:nvPicPr>
          <p:cNvPr id="2173" name="Google Shape;2173;p127"/>
          <p:cNvPicPr preferRelativeResize="0"/>
          <p:nvPr/>
        </p:nvPicPr>
        <p:blipFill>
          <a:blip r:embed="rId3">
            <a:alphaModFix/>
          </a:blip>
          <a:stretch>
            <a:fillRect/>
          </a:stretch>
        </p:blipFill>
        <p:spPr>
          <a:xfrm>
            <a:off x="2433300" y="1226775"/>
            <a:ext cx="6405899" cy="359898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1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Drill Through Dashboard - USA</a:t>
            </a:r>
            <a:endParaRPr/>
          </a:p>
          <a:p>
            <a:pPr marL="0" lvl="0" indent="0" algn="ctr" rtl="0">
              <a:spcBef>
                <a:spcPts val="0"/>
              </a:spcBef>
              <a:spcAft>
                <a:spcPts val="0"/>
              </a:spcAft>
              <a:buNone/>
            </a:pPr>
            <a:endParaRPr/>
          </a:p>
        </p:txBody>
      </p:sp>
      <p:sp>
        <p:nvSpPr>
          <p:cNvPr id="2179" name="Google Shape;2179;p128"/>
          <p:cNvSpPr txBox="1"/>
          <p:nvPr/>
        </p:nvSpPr>
        <p:spPr>
          <a:xfrm>
            <a:off x="723900" y="1286550"/>
            <a:ext cx="17094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Visuals</a:t>
            </a:r>
            <a:endParaRPr sz="2200">
              <a:solidFill>
                <a:schemeClr val="dk1"/>
              </a:solidFill>
              <a:latin typeface="Figtree Black"/>
              <a:ea typeface="Figtree Black"/>
              <a:cs typeface="Figtree Black"/>
              <a:sym typeface="Figtree Black"/>
            </a:endParaRPr>
          </a:p>
        </p:txBody>
      </p:sp>
      <p:sp>
        <p:nvSpPr>
          <p:cNvPr id="2180" name="Google Shape;2180;p128"/>
          <p:cNvSpPr txBox="1"/>
          <p:nvPr/>
        </p:nvSpPr>
        <p:spPr>
          <a:xfrm>
            <a:off x="723900" y="2428000"/>
            <a:ext cx="17094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Price</a:t>
            </a:r>
            <a:endParaRPr sz="2200">
              <a:solidFill>
                <a:schemeClr val="dk1"/>
              </a:solidFill>
              <a:latin typeface="Figtree Black"/>
              <a:ea typeface="Figtree Black"/>
              <a:cs typeface="Figtree Black"/>
              <a:sym typeface="Figtree Black"/>
            </a:endParaRPr>
          </a:p>
        </p:txBody>
      </p:sp>
      <p:sp>
        <p:nvSpPr>
          <p:cNvPr id="2181" name="Google Shape;2181;p128"/>
          <p:cNvSpPr txBox="1"/>
          <p:nvPr/>
        </p:nvSpPr>
        <p:spPr>
          <a:xfrm>
            <a:off x="723900" y="3569524"/>
            <a:ext cx="17094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Availability</a:t>
            </a:r>
            <a:endParaRPr sz="2200">
              <a:solidFill>
                <a:schemeClr val="dk1"/>
              </a:solidFill>
              <a:latin typeface="Figtree Black"/>
              <a:ea typeface="Figtree Black"/>
              <a:cs typeface="Figtree Black"/>
              <a:sym typeface="Figtree Black"/>
            </a:endParaRPr>
          </a:p>
        </p:txBody>
      </p:sp>
      <p:sp>
        <p:nvSpPr>
          <p:cNvPr id="2182" name="Google Shape;2182;p128"/>
          <p:cNvSpPr txBox="1"/>
          <p:nvPr/>
        </p:nvSpPr>
        <p:spPr>
          <a:xfrm>
            <a:off x="723900" y="1598401"/>
            <a:ext cx="1709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arabun"/>
                <a:ea typeface="Sarabun"/>
                <a:cs typeface="Sarabun"/>
                <a:sym typeface="Sarabun"/>
              </a:rPr>
              <a:t>Showcase the design</a:t>
            </a:r>
            <a:br>
              <a:rPr lang="en" sz="1200">
                <a:solidFill>
                  <a:schemeClr val="dk1"/>
                </a:solidFill>
                <a:latin typeface="Sarabun"/>
                <a:ea typeface="Sarabun"/>
                <a:cs typeface="Sarabun"/>
                <a:sym typeface="Sarabun"/>
              </a:rPr>
            </a:br>
            <a:r>
              <a:rPr lang="en" sz="1200">
                <a:solidFill>
                  <a:schemeClr val="dk1"/>
                </a:solidFill>
                <a:latin typeface="Sarabun"/>
                <a:ea typeface="Sarabun"/>
                <a:cs typeface="Sarabun"/>
                <a:sym typeface="Sarabun"/>
              </a:rPr>
              <a:t>of your product</a:t>
            </a:r>
            <a:endParaRPr sz="1200">
              <a:solidFill>
                <a:schemeClr val="dk1"/>
              </a:solidFill>
              <a:latin typeface="Sarabun"/>
              <a:ea typeface="Sarabun"/>
              <a:cs typeface="Sarabun"/>
              <a:sym typeface="Sarabun"/>
            </a:endParaRPr>
          </a:p>
        </p:txBody>
      </p:sp>
      <p:sp>
        <p:nvSpPr>
          <p:cNvPr id="2183" name="Google Shape;2183;p128"/>
          <p:cNvSpPr txBox="1"/>
          <p:nvPr/>
        </p:nvSpPr>
        <p:spPr>
          <a:xfrm>
            <a:off x="723900" y="2739927"/>
            <a:ext cx="1709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arabun"/>
                <a:ea typeface="Sarabun"/>
                <a:cs typeface="Sarabun"/>
                <a:sym typeface="Sarabun"/>
              </a:rPr>
              <a:t>Share the cost and</a:t>
            </a:r>
            <a:br>
              <a:rPr lang="en" sz="1200">
                <a:solidFill>
                  <a:schemeClr val="dk1"/>
                </a:solidFill>
                <a:latin typeface="Sarabun"/>
                <a:ea typeface="Sarabun"/>
                <a:cs typeface="Sarabun"/>
                <a:sym typeface="Sarabun"/>
              </a:rPr>
            </a:br>
            <a:r>
              <a:rPr lang="en" sz="1200">
                <a:solidFill>
                  <a:schemeClr val="dk1"/>
                </a:solidFill>
                <a:latin typeface="Sarabun"/>
                <a:ea typeface="Sarabun"/>
                <a:cs typeface="Sarabun"/>
                <a:sym typeface="Sarabun"/>
              </a:rPr>
              <a:t>price with investors</a:t>
            </a:r>
            <a:endParaRPr sz="1200">
              <a:solidFill>
                <a:schemeClr val="dk1"/>
              </a:solidFill>
              <a:latin typeface="Sarabun"/>
              <a:ea typeface="Sarabun"/>
              <a:cs typeface="Sarabun"/>
              <a:sym typeface="Sarabun"/>
            </a:endParaRPr>
          </a:p>
        </p:txBody>
      </p:sp>
      <p:sp>
        <p:nvSpPr>
          <p:cNvPr id="2184" name="Google Shape;2184;p128"/>
          <p:cNvSpPr txBox="1"/>
          <p:nvPr/>
        </p:nvSpPr>
        <p:spPr>
          <a:xfrm>
            <a:off x="723900" y="3881451"/>
            <a:ext cx="1709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arabun"/>
                <a:ea typeface="Sarabun"/>
                <a:cs typeface="Sarabun"/>
                <a:sym typeface="Sarabun"/>
              </a:rPr>
              <a:t>When is the product</a:t>
            </a:r>
            <a:br>
              <a:rPr lang="en" sz="1200">
                <a:solidFill>
                  <a:schemeClr val="dk1"/>
                </a:solidFill>
                <a:latin typeface="Sarabun"/>
                <a:ea typeface="Sarabun"/>
                <a:cs typeface="Sarabun"/>
                <a:sym typeface="Sarabun"/>
              </a:rPr>
            </a:br>
            <a:r>
              <a:rPr lang="en" sz="1200">
                <a:solidFill>
                  <a:schemeClr val="dk1"/>
                </a:solidFill>
                <a:latin typeface="Sarabun"/>
                <a:ea typeface="Sarabun"/>
                <a:cs typeface="Sarabun"/>
                <a:sym typeface="Sarabun"/>
              </a:rPr>
              <a:t>expected to be ready?</a:t>
            </a:r>
            <a:endParaRPr sz="1200">
              <a:solidFill>
                <a:schemeClr val="dk1"/>
              </a:solidFill>
              <a:latin typeface="Sarabun"/>
              <a:ea typeface="Sarabun"/>
              <a:cs typeface="Sarabun"/>
              <a:sym typeface="Sarabun"/>
            </a:endParaRPr>
          </a:p>
        </p:txBody>
      </p:sp>
      <p:pic>
        <p:nvPicPr>
          <p:cNvPr id="2185" name="Google Shape;2185;p128"/>
          <p:cNvPicPr preferRelativeResize="0"/>
          <p:nvPr/>
        </p:nvPicPr>
        <p:blipFill>
          <a:blip r:embed="rId3">
            <a:alphaModFix/>
          </a:blip>
          <a:stretch>
            <a:fillRect/>
          </a:stretch>
        </p:blipFill>
        <p:spPr>
          <a:xfrm>
            <a:off x="2433300" y="1314699"/>
            <a:ext cx="6176244" cy="34231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1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Drill Through Dashboard - USA</a:t>
            </a:r>
            <a:endParaRPr/>
          </a:p>
          <a:p>
            <a:pPr marL="0" lvl="0" indent="0" algn="ctr" rtl="0">
              <a:spcBef>
                <a:spcPts val="0"/>
              </a:spcBef>
              <a:spcAft>
                <a:spcPts val="0"/>
              </a:spcAft>
              <a:buNone/>
            </a:pPr>
            <a:endParaRPr/>
          </a:p>
        </p:txBody>
      </p:sp>
      <p:sp>
        <p:nvSpPr>
          <p:cNvPr id="2191" name="Google Shape;2191;p129"/>
          <p:cNvSpPr txBox="1"/>
          <p:nvPr/>
        </p:nvSpPr>
        <p:spPr>
          <a:xfrm>
            <a:off x="723900" y="1286550"/>
            <a:ext cx="17094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Visuals</a:t>
            </a:r>
            <a:endParaRPr sz="2200">
              <a:solidFill>
                <a:schemeClr val="dk1"/>
              </a:solidFill>
              <a:latin typeface="Figtree Black"/>
              <a:ea typeface="Figtree Black"/>
              <a:cs typeface="Figtree Black"/>
              <a:sym typeface="Figtree Black"/>
            </a:endParaRPr>
          </a:p>
        </p:txBody>
      </p:sp>
      <p:sp>
        <p:nvSpPr>
          <p:cNvPr id="2192" name="Google Shape;2192;p129"/>
          <p:cNvSpPr txBox="1"/>
          <p:nvPr/>
        </p:nvSpPr>
        <p:spPr>
          <a:xfrm>
            <a:off x="723900" y="2428000"/>
            <a:ext cx="17094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Price</a:t>
            </a:r>
            <a:endParaRPr sz="2200">
              <a:solidFill>
                <a:schemeClr val="dk1"/>
              </a:solidFill>
              <a:latin typeface="Figtree Black"/>
              <a:ea typeface="Figtree Black"/>
              <a:cs typeface="Figtree Black"/>
              <a:sym typeface="Figtree Black"/>
            </a:endParaRPr>
          </a:p>
        </p:txBody>
      </p:sp>
      <p:sp>
        <p:nvSpPr>
          <p:cNvPr id="2193" name="Google Shape;2193;p129"/>
          <p:cNvSpPr txBox="1"/>
          <p:nvPr/>
        </p:nvSpPr>
        <p:spPr>
          <a:xfrm>
            <a:off x="723900" y="3569524"/>
            <a:ext cx="17094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Availability</a:t>
            </a:r>
            <a:endParaRPr sz="2200">
              <a:solidFill>
                <a:schemeClr val="dk1"/>
              </a:solidFill>
              <a:latin typeface="Figtree Black"/>
              <a:ea typeface="Figtree Black"/>
              <a:cs typeface="Figtree Black"/>
              <a:sym typeface="Figtree Black"/>
            </a:endParaRPr>
          </a:p>
        </p:txBody>
      </p:sp>
      <p:sp>
        <p:nvSpPr>
          <p:cNvPr id="2194" name="Google Shape;2194;p129"/>
          <p:cNvSpPr txBox="1"/>
          <p:nvPr/>
        </p:nvSpPr>
        <p:spPr>
          <a:xfrm>
            <a:off x="723900" y="1598401"/>
            <a:ext cx="1709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arabun"/>
                <a:ea typeface="Sarabun"/>
                <a:cs typeface="Sarabun"/>
                <a:sym typeface="Sarabun"/>
              </a:rPr>
              <a:t>Showcase the design</a:t>
            </a:r>
            <a:br>
              <a:rPr lang="en" sz="1200">
                <a:solidFill>
                  <a:schemeClr val="dk1"/>
                </a:solidFill>
                <a:latin typeface="Sarabun"/>
                <a:ea typeface="Sarabun"/>
                <a:cs typeface="Sarabun"/>
                <a:sym typeface="Sarabun"/>
              </a:rPr>
            </a:br>
            <a:r>
              <a:rPr lang="en" sz="1200">
                <a:solidFill>
                  <a:schemeClr val="dk1"/>
                </a:solidFill>
                <a:latin typeface="Sarabun"/>
                <a:ea typeface="Sarabun"/>
                <a:cs typeface="Sarabun"/>
                <a:sym typeface="Sarabun"/>
              </a:rPr>
              <a:t>of your product</a:t>
            </a:r>
            <a:endParaRPr sz="1200">
              <a:solidFill>
                <a:schemeClr val="dk1"/>
              </a:solidFill>
              <a:latin typeface="Sarabun"/>
              <a:ea typeface="Sarabun"/>
              <a:cs typeface="Sarabun"/>
              <a:sym typeface="Sarabun"/>
            </a:endParaRPr>
          </a:p>
        </p:txBody>
      </p:sp>
      <p:sp>
        <p:nvSpPr>
          <p:cNvPr id="2195" name="Google Shape;2195;p129"/>
          <p:cNvSpPr txBox="1"/>
          <p:nvPr/>
        </p:nvSpPr>
        <p:spPr>
          <a:xfrm>
            <a:off x="723900" y="2739927"/>
            <a:ext cx="1709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arabun"/>
                <a:ea typeface="Sarabun"/>
                <a:cs typeface="Sarabun"/>
                <a:sym typeface="Sarabun"/>
              </a:rPr>
              <a:t>Share the cost and</a:t>
            </a:r>
            <a:br>
              <a:rPr lang="en" sz="1200">
                <a:solidFill>
                  <a:schemeClr val="dk1"/>
                </a:solidFill>
                <a:latin typeface="Sarabun"/>
                <a:ea typeface="Sarabun"/>
                <a:cs typeface="Sarabun"/>
                <a:sym typeface="Sarabun"/>
              </a:rPr>
            </a:br>
            <a:r>
              <a:rPr lang="en" sz="1200">
                <a:solidFill>
                  <a:schemeClr val="dk1"/>
                </a:solidFill>
                <a:latin typeface="Sarabun"/>
                <a:ea typeface="Sarabun"/>
                <a:cs typeface="Sarabun"/>
                <a:sym typeface="Sarabun"/>
              </a:rPr>
              <a:t>price with investors</a:t>
            </a:r>
            <a:endParaRPr sz="1200">
              <a:solidFill>
                <a:schemeClr val="dk1"/>
              </a:solidFill>
              <a:latin typeface="Sarabun"/>
              <a:ea typeface="Sarabun"/>
              <a:cs typeface="Sarabun"/>
              <a:sym typeface="Sarabun"/>
            </a:endParaRPr>
          </a:p>
        </p:txBody>
      </p:sp>
      <p:sp>
        <p:nvSpPr>
          <p:cNvPr id="2196" name="Google Shape;2196;p129"/>
          <p:cNvSpPr txBox="1"/>
          <p:nvPr/>
        </p:nvSpPr>
        <p:spPr>
          <a:xfrm>
            <a:off x="723900" y="3881451"/>
            <a:ext cx="1709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arabun"/>
                <a:ea typeface="Sarabun"/>
                <a:cs typeface="Sarabun"/>
                <a:sym typeface="Sarabun"/>
              </a:rPr>
              <a:t>When is the product</a:t>
            </a:r>
            <a:br>
              <a:rPr lang="en" sz="1200">
                <a:solidFill>
                  <a:schemeClr val="dk1"/>
                </a:solidFill>
                <a:latin typeface="Sarabun"/>
                <a:ea typeface="Sarabun"/>
                <a:cs typeface="Sarabun"/>
                <a:sym typeface="Sarabun"/>
              </a:rPr>
            </a:br>
            <a:r>
              <a:rPr lang="en" sz="1200">
                <a:solidFill>
                  <a:schemeClr val="dk1"/>
                </a:solidFill>
                <a:latin typeface="Sarabun"/>
                <a:ea typeface="Sarabun"/>
                <a:cs typeface="Sarabun"/>
                <a:sym typeface="Sarabun"/>
              </a:rPr>
              <a:t>expected to be ready?</a:t>
            </a:r>
            <a:endParaRPr sz="1200">
              <a:solidFill>
                <a:schemeClr val="dk1"/>
              </a:solidFill>
              <a:latin typeface="Sarabun"/>
              <a:ea typeface="Sarabun"/>
              <a:cs typeface="Sarabun"/>
              <a:sym typeface="Sarabun"/>
            </a:endParaRPr>
          </a:p>
        </p:txBody>
      </p:sp>
      <p:pic>
        <p:nvPicPr>
          <p:cNvPr id="2197" name="Google Shape;2197;p129"/>
          <p:cNvPicPr preferRelativeResize="0"/>
          <p:nvPr/>
        </p:nvPicPr>
        <p:blipFill>
          <a:blip r:embed="rId3">
            <a:alphaModFix/>
          </a:blip>
          <a:stretch>
            <a:fillRect/>
          </a:stretch>
        </p:blipFill>
        <p:spPr>
          <a:xfrm>
            <a:off x="2585700" y="1170125"/>
            <a:ext cx="6113482" cy="34338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201"/>
        <p:cNvGrpSpPr/>
        <p:nvPr/>
      </p:nvGrpSpPr>
      <p:grpSpPr>
        <a:xfrm>
          <a:off x="0" y="0"/>
          <a:ext cx="0" cy="0"/>
          <a:chOff x="0" y="0"/>
          <a:chExt cx="0" cy="0"/>
        </a:xfrm>
      </p:grpSpPr>
      <p:sp>
        <p:nvSpPr>
          <p:cNvPr id="2202" name="Google Shape;2202;p130"/>
          <p:cNvSpPr/>
          <p:nvPr/>
        </p:nvSpPr>
        <p:spPr>
          <a:xfrm>
            <a:off x="590700" y="1030675"/>
            <a:ext cx="3385500" cy="3385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2203" name="Google Shape;2203;p130"/>
          <p:cNvSpPr txBox="1">
            <a:spLocks noGrp="1"/>
          </p:cNvSpPr>
          <p:nvPr>
            <p:ph type="title"/>
          </p:nvPr>
        </p:nvSpPr>
        <p:spPr>
          <a:xfrm>
            <a:off x="4047175" y="2504625"/>
            <a:ext cx="43836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Pei Qi</a:t>
            </a:r>
            <a:endParaRPr/>
          </a:p>
        </p:txBody>
      </p:sp>
      <p:pic>
        <p:nvPicPr>
          <p:cNvPr id="2204" name="Google Shape;2204;p130" descr="A person with long hair wearing glasses&#10;&#10;Description automatically generated"/>
          <p:cNvPicPr preferRelativeResize="0"/>
          <p:nvPr/>
        </p:nvPicPr>
        <p:blipFill>
          <a:blip r:embed="rId3">
            <a:alphaModFix/>
          </a:blip>
          <a:stretch>
            <a:fillRect/>
          </a:stretch>
        </p:blipFill>
        <p:spPr>
          <a:xfrm>
            <a:off x="1245163" y="1704362"/>
            <a:ext cx="2076575" cy="20381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sp>
        <p:nvSpPr>
          <p:cNvPr id="2209" name="Google Shape;2209;p1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Sales Analysis Dashboard</a:t>
            </a:r>
            <a:endParaRPr/>
          </a:p>
        </p:txBody>
      </p:sp>
      <p:pic>
        <p:nvPicPr>
          <p:cNvPr id="2210" name="Google Shape;2210;p131"/>
          <p:cNvPicPr preferRelativeResize="0"/>
          <p:nvPr/>
        </p:nvPicPr>
        <p:blipFill rotWithShape="1">
          <a:blip r:embed="rId3">
            <a:alphaModFix/>
          </a:blip>
          <a:srcRect l="631" r="641"/>
          <a:stretch/>
        </p:blipFill>
        <p:spPr>
          <a:xfrm>
            <a:off x="1226050" y="1213400"/>
            <a:ext cx="6691908" cy="382097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sp>
        <p:nvSpPr>
          <p:cNvPr id="2215" name="Google Shape;2215;p1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Stories</a:t>
            </a:r>
            <a:endParaRPr/>
          </a:p>
        </p:txBody>
      </p:sp>
      <p:pic>
        <p:nvPicPr>
          <p:cNvPr id="2216" name="Google Shape;2216;p132"/>
          <p:cNvPicPr preferRelativeResize="0"/>
          <p:nvPr/>
        </p:nvPicPr>
        <p:blipFill rotWithShape="1">
          <a:blip r:embed="rId3">
            <a:alphaModFix/>
          </a:blip>
          <a:srcRect b="48024"/>
          <a:stretch/>
        </p:blipFill>
        <p:spPr>
          <a:xfrm>
            <a:off x="197575" y="2481976"/>
            <a:ext cx="1656575" cy="928075"/>
          </a:xfrm>
          <a:prstGeom prst="rect">
            <a:avLst/>
          </a:prstGeom>
          <a:noFill/>
          <a:ln>
            <a:noFill/>
          </a:ln>
        </p:spPr>
      </p:pic>
      <p:pic>
        <p:nvPicPr>
          <p:cNvPr id="2217" name="Google Shape;2217;p132"/>
          <p:cNvPicPr preferRelativeResize="0"/>
          <p:nvPr/>
        </p:nvPicPr>
        <p:blipFill rotWithShape="1">
          <a:blip r:embed="rId3">
            <a:alphaModFix/>
          </a:blip>
          <a:srcRect t="55377"/>
          <a:stretch/>
        </p:blipFill>
        <p:spPr>
          <a:xfrm>
            <a:off x="787372" y="3675229"/>
            <a:ext cx="2165903" cy="1041775"/>
          </a:xfrm>
          <a:prstGeom prst="rect">
            <a:avLst/>
          </a:prstGeom>
          <a:noFill/>
          <a:ln>
            <a:noFill/>
          </a:ln>
        </p:spPr>
      </p:pic>
      <p:pic>
        <p:nvPicPr>
          <p:cNvPr id="2218" name="Google Shape;2218;p132"/>
          <p:cNvPicPr preferRelativeResize="0"/>
          <p:nvPr/>
        </p:nvPicPr>
        <p:blipFill rotWithShape="1">
          <a:blip r:embed="rId4">
            <a:alphaModFix/>
          </a:blip>
          <a:srcRect l="4254" r="4254"/>
          <a:stretch/>
        </p:blipFill>
        <p:spPr>
          <a:xfrm>
            <a:off x="3518000" y="3675223"/>
            <a:ext cx="1688881" cy="1041775"/>
          </a:xfrm>
          <a:prstGeom prst="rect">
            <a:avLst/>
          </a:prstGeom>
          <a:noFill/>
          <a:ln>
            <a:noFill/>
          </a:ln>
        </p:spPr>
      </p:pic>
      <p:pic>
        <p:nvPicPr>
          <p:cNvPr id="2219" name="Google Shape;2219;p132"/>
          <p:cNvPicPr preferRelativeResize="0"/>
          <p:nvPr/>
        </p:nvPicPr>
        <p:blipFill rotWithShape="1">
          <a:blip r:embed="rId5">
            <a:alphaModFix/>
          </a:blip>
          <a:srcRect l="1361" r="1371"/>
          <a:stretch/>
        </p:blipFill>
        <p:spPr>
          <a:xfrm>
            <a:off x="7101200" y="2211902"/>
            <a:ext cx="1688894" cy="1041775"/>
          </a:xfrm>
          <a:prstGeom prst="rect">
            <a:avLst/>
          </a:prstGeom>
          <a:noFill/>
          <a:ln>
            <a:noFill/>
          </a:ln>
        </p:spPr>
      </p:pic>
      <p:pic>
        <p:nvPicPr>
          <p:cNvPr id="2220" name="Google Shape;2220;p132"/>
          <p:cNvPicPr preferRelativeResize="0"/>
          <p:nvPr/>
        </p:nvPicPr>
        <p:blipFill rotWithShape="1">
          <a:blip r:embed="rId6">
            <a:alphaModFix/>
          </a:blip>
          <a:srcRect t="2070" b="2061"/>
          <a:stretch/>
        </p:blipFill>
        <p:spPr>
          <a:xfrm>
            <a:off x="5771600" y="3482425"/>
            <a:ext cx="1818250" cy="1121575"/>
          </a:xfrm>
          <a:prstGeom prst="rect">
            <a:avLst/>
          </a:prstGeom>
          <a:noFill/>
          <a:ln>
            <a:noFill/>
          </a:ln>
        </p:spPr>
      </p:pic>
      <p:pic>
        <p:nvPicPr>
          <p:cNvPr id="2221" name="Google Shape;2221;p132"/>
          <p:cNvPicPr preferRelativeResize="0"/>
          <p:nvPr/>
        </p:nvPicPr>
        <p:blipFill>
          <a:blip r:embed="rId7">
            <a:alphaModFix/>
          </a:blip>
          <a:stretch>
            <a:fillRect/>
          </a:stretch>
        </p:blipFill>
        <p:spPr>
          <a:xfrm>
            <a:off x="2006550" y="1170125"/>
            <a:ext cx="2035926" cy="1041775"/>
          </a:xfrm>
          <a:prstGeom prst="rect">
            <a:avLst/>
          </a:prstGeom>
          <a:noFill/>
          <a:ln>
            <a:noFill/>
          </a:ln>
        </p:spPr>
      </p:pic>
      <p:pic>
        <p:nvPicPr>
          <p:cNvPr id="2222" name="Google Shape;2222;p132"/>
          <p:cNvPicPr preferRelativeResize="0"/>
          <p:nvPr/>
        </p:nvPicPr>
        <p:blipFill rotWithShape="1">
          <a:blip r:embed="rId8">
            <a:alphaModFix/>
          </a:blip>
          <a:srcRect l="2981" r="2971"/>
          <a:stretch/>
        </p:blipFill>
        <p:spPr>
          <a:xfrm>
            <a:off x="4863550" y="1130226"/>
            <a:ext cx="1818250" cy="1121582"/>
          </a:xfrm>
          <a:prstGeom prst="rect">
            <a:avLst/>
          </a:prstGeom>
          <a:noFill/>
          <a:ln>
            <a:noFill/>
          </a:ln>
        </p:spPr>
      </p:pic>
      <p:sp>
        <p:nvSpPr>
          <p:cNvPr id="2223" name="Google Shape;2223;p132"/>
          <p:cNvSpPr/>
          <p:nvPr/>
        </p:nvSpPr>
        <p:spPr>
          <a:xfrm rot="5400000">
            <a:off x="4167388" y="2692425"/>
            <a:ext cx="747300" cy="373800"/>
          </a:xfrm>
          <a:prstGeom prst="rightArrow">
            <a:avLst>
              <a:gd name="adj1" fmla="val 50000"/>
              <a:gd name="adj2" fmla="val 50000"/>
            </a:avLst>
          </a:prstGeom>
          <a:solidFill>
            <a:srgbClr val="281CB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34"/>
          <p:cNvSpPr txBox="1">
            <a:spLocks noGrp="1"/>
          </p:cNvSpPr>
          <p:nvPr>
            <p:ph type="subTitle" idx="3"/>
          </p:nvPr>
        </p:nvSpPr>
        <p:spPr>
          <a:xfrm>
            <a:off x="710966" y="2416400"/>
            <a:ext cx="2309700" cy="157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Current on premise infrastructure has limitations  </a:t>
            </a:r>
            <a:endParaRPr/>
          </a:p>
          <a:p>
            <a:pPr marL="0" lvl="0" indent="0" algn="ctr" rtl="0">
              <a:spcBef>
                <a:spcPts val="0"/>
              </a:spcBef>
              <a:spcAft>
                <a:spcPts val="0"/>
              </a:spcAft>
              <a:buNone/>
            </a:pPr>
            <a:endParaRPr/>
          </a:p>
        </p:txBody>
      </p:sp>
      <p:sp>
        <p:nvSpPr>
          <p:cNvPr id="582" name="Google Shape;582;p34"/>
          <p:cNvSpPr txBox="1">
            <a:spLocks noGrp="1"/>
          </p:cNvSpPr>
          <p:nvPr>
            <p:ph type="subTitle" idx="6"/>
          </p:nvPr>
        </p:nvSpPr>
        <p:spPr>
          <a:xfrm>
            <a:off x="710966" y="1939400"/>
            <a:ext cx="2309700" cy="47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Not Scalable</a:t>
            </a:r>
            <a:endParaRPr/>
          </a:p>
        </p:txBody>
      </p:sp>
      <p:sp>
        <p:nvSpPr>
          <p:cNvPr id="583" name="Google Shape;58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Overview - Solution</a:t>
            </a:r>
            <a:endParaRPr/>
          </a:p>
          <a:p>
            <a:pPr marL="0" lvl="0" indent="0" algn="ctr" rtl="0">
              <a:spcBef>
                <a:spcPts val="0"/>
              </a:spcBef>
              <a:spcAft>
                <a:spcPts val="0"/>
              </a:spcAft>
              <a:buNone/>
            </a:pPr>
            <a:endParaRPr/>
          </a:p>
        </p:txBody>
      </p:sp>
      <p:sp>
        <p:nvSpPr>
          <p:cNvPr id="584" name="Google Shape;584;p34"/>
          <p:cNvSpPr/>
          <p:nvPr/>
        </p:nvSpPr>
        <p:spPr>
          <a:xfrm>
            <a:off x="3825447" y="2658750"/>
            <a:ext cx="1493100" cy="283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585" name="Google Shape;585;p34"/>
          <p:cNvSpPr txBox="1">
            <a:spLocks noGrp="1"/>
          </p:cNvSpPr>
          <p:nvPr>
            <p:ph type="subTitle" idx="3"/>
          </p:nvPr>
        </p:nvSpPr>
        <p:spPr>
          <a:xfrm>
            <a:off x="5892566" y="2416400"/>
            <a:ext cx="2309700" cy="157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Set up </a:t>
            </a:r>
            <a:r>
              <a:rPr lang="en">
                <a:solidFill>
                  <a:srgbClr val="000000"/>
                </a:solidFill>
                <a:latin typeface="Arial"/>
                <a:ea typeface="Arial"/>
                <a:cs typeface="Arial"/>
                <a:sym typeface="Arial"/>
              </a:rPr>
              <a:t>Online Analytical Processing (OLAP) system in Snowflake to better handle heavy load on operational system load</a:t>
            </a:r>
            <a:endParaRPr>
              <a:solidFill>
                <a:srgbClr val="000000"/>
              </a:solidFill>
              <a:latin typeface="Arial"/>
              <a:ea typeface="Arial"/>
              <a:cs typeface="Arial"/>
              <a:sym typeface="Arial"/>
            </a:endParaRPr>
          </a:p>
          <a:p>
            <a:pPr marL="0" lvl="0" indent="0" algn="ctr" rtl="0">
              <a:spcBef>
                <a:spcPts val="0"/>
              </a:spcBef>
              <a:spcAft>
                <a:spcPts val="0"/>
              </a:spcAft>
              <a:buNone/>
            </a:pPr>
            <a:endParaRPr/>
          </a:p>
        </p:txBody>
      </p:sp>
      <p:sp>
        <p:nvSpPr>
          <p:cNvPr id="586" name="Google Shape;586;p34"/>
          <p:cNvSpPr txBox="1">
            <a:spLocks noGrp="1"/>
          </p:cNvSpPr>
          <p:nvPr>
            <p:ph type="subTitle" idx="6"/>
          </p:nvPr>
        </p:nvSpPr>
        <p:spPr>
          <a:xfrm>
            <a:off x="5892566" y="1939400"/>
            <a:ext cx="2309700" cy="47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OLTP to OLAP</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227"/>
        <p:cNvGrpSpPr/>
        <p:nvPr/>
      </p:nvGrpSpPr>
      <p:grpSpPr>
        <a:xfrm>
          <a:off x="0" y="0"/>
          <a:ext cx="0" cy="0"/>
          <a:chOff x="0" y="0"/>
          <a:chExt cx="0" cy="0"/>
        </a:xfrm>
      </p:grpSpPr>
      <p:sp>
        <p:nvSpPr>
          <p:cNvPr id="2228" name="Google Shape;2228;p1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Story 1</a:t>
            </a:r>
            <a:endParaRPr/>
          </a:p>
        </p:txBody>
      </p:sp>
      <p:pic>
        <p:nvPicPr>
          <p:cNvPr id="2229" name="Google Shape;2229;p133"/>
          <p:cNvPicPr preferRelativeResize="0"/>
          <p:nvPr/>
        </p:nvPicPr>
        <p:blipFill rotWithShape="1">
          <a:blip r:embed="rId3">
            <a:alphaModFix/>
          </a:blip>
          <a:srcRect t="2690" b="-1231"/>
          <a:stretch/>
        </p:blipFill>
        <p:spPr>
          <a:xfrm>
            <a:off x="5118250" y="1779000"/>
            <a:ext cx="3305749" cy="2200675"/>
          </a:xfrm>
          <a:prstGeom prst="rect">
            <a:avLst/>
          </a:prstGeom>
          <a:noFill/>
          <a:ln>
            <a:noFill/>
          </a:ln>
        </p:spPr>
      </p:pic>
      <p:sp>
        <p:nvSpPr>
          <p:cNvPr id="2230" name="Google Shape;2230;p133"/>
          <p:cNvSpPr/>
          <p:nvPr/>
        </p:nvSpPr>
        <p:spPr>
          <a:xfrm>
            <a:off x="4167388" y="2692425"/>
            <a:ext cx="747300" cy="373800"/>
          </a:xfrm>
          <a:prstGeom prst="rightArrow">
            <a:avLst>
              <a:gd name="adj1" fmla="val 50000"/>
              <a:gd name="adj2" fmla="val 50000"/>
            </a:avLst>
          </a:prstGeom>
          <a:solidFill>
            <a:srgbClr val="281CB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2231" name="Google Shape;2231;p133"/>
          <p:cNvPicPr preferRelativeResize="0"/>
          <p:nvPr/>
        </p:nvPicPr>
        <p:blipFill rotWithShape="1">
          <a:blip r:embed="rId4">
            <a:alphaModFix/>
          </a:blip>
          <a:srcRect b="48024"/>
          <a:stretch/>
        </p:blipFill>
        <p:spPr>
          <a:xfrm>
            <a:off x="1040450" y="2060451"/>
            <a:ext cx="2923375" cy="16377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2236" name="Google Shape;2236;p1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Story 2</a:t>
            </a:r>
            <a:endParaRPr/>
          </a:p>
        </p:txBody>
      </p:sp>
      <p:pic>
        <p:nvPicPr>
          <p:cNvPr id="2237" name="Google Shape;2237;p134"/>
          <p:cNvPicPr preferRelativeResize="0"/>
          <p:nvPr/>
        </p:nvPicPr>
        <p:blipFill rotWithShape="1">
          <a:blip r:embed="rId3">
            <a:alphaModFix/>
          </a:blip>
          <a:srcRect t="55377"/>
          <a:stretch/>
        </p:blipFill>
        <p:spPr>
          <a:xfrm>
            <a:off x="1044250" y="2319600"/>
            <a:ext cx="3027825" cy="1456325"/>
          </a:xfrm>
          <a:prstGeom prst="rect">
            <a:avLst/>
          </a:prstGeom>
          <a:noFill/>
          <a:ln>
            <a:noFill/>
          </a:ln>
        </p:spPr>
      </p:pic>
      <p:pic>
        <p:nvPicPr>
          <p:cNvPr id="2238" name="Google Shape;2238;p134"/>
          <p:cNvPicPr preferRelativeResize="0"/>
          <p:nvPr/>
        </p:nvPicPr>
        <p:blipFill>
          <a:blip r:embed="rId4">
            <a:alphaModFix/>
          </a:blip>
          <a:stretch>
            <a:fillRect/>
          </a:stretch>
        </p:blipFill>
        <p:spPr>
          <a:xfrm>
            <a:off x="5432800" y="1992054"/>
            <a:ext cx="3269125" cy="2181771"/>
          </a:xfrm>
          <a:prstGeom prst="rect">
            <a:avLst/>
          </a:prstGeom>
          <a:noFill/>
          <a:ln>
            <a:noFill/>
          </a:ln>
        </p:spPr>
      </p:pic>
      <p:sp>
        <p:nvSpPr>
          <p:cNvPr id="2239" name="Google Shape;2239;p134"/>
          <p:cNvSpPr/>
          <p:nvPr/>
        </p:nvSpPr>
        <p:spPr>
          <a:xfrm>
            <a:off x="4378788" y="2860850"/>
            <a:ext cx="747300" cy="373800"/>
          </a:xfrm>
          <a:prstGeom prst="rightArrow">
            <a:avLst>
              <a:gd name="adj1" fmla="val 50000"/>
              <a:gd name="adj2" fmla="val 50000"/>
            </a:avLst>
          </a:prstGeom>
          <a:solidFill>
            <a:srgbClr val="281CB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1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Story 3</a:t>
            </a:r>
            <a:endParaRPr/>
          </a:p>
        </p:txBody>
      </p:sp>
      <p:pic>
        <p:nvPicPr>
          <p:cNvPr id="2245" name="Google Shape;2245;p135"/>
          <p:cNvPicPr preferRelativeResize="0"/>
          <p:nvPr/>
        </p:nvPicPr>
        <p:blipFill rotWithShape="1">
          <a:blip r:embed="rId3">
            <a:alphaModFix/>
          </a:blip>
          <a:srcRect l="4254" r="4254"/>
          <a:stretch/>
        </p:blipFill>
        <p:spPr>
          <a:xfrm>
            <a:off x="1431550" y="2155143"/>
            <a:ext cx="2443975" cy="1507550"/>
          </a:xfrm>
          <a:prstGeom prst="rect">
            <a:avLst/>
          </a:prstGeom>
          <a:noFill/>
          <a:ln>
            <a:noFill/>
          </a:ln>
        </p:spPr>
      </p:pic>
      <p:pic>
        <p:nvPicPr>
          <p:cNvPr id="2246" name="Google Shape;2246;p135"/>
          <p:cNvPicPr preferRelativeResize="0"/>
          <p:nvPr/>
        </p:nvPicPr>
        <p:blipFill>
          <a:blip r:embed="rId4">
            <a:alphaModFix/>
          </a:blip>
          <a:stretch>
            <a:fillRect/>
          </a:stretch>
        </p:blipFill>
        <p:spPr>
          <a:xfrm>
            <a:off x="5576025" y="1703905"/>
            <a:ext cx="2847975" cy="2162175"/>
          </a:xfrm>
          <a:prstGeom prst="rect">
            <a:avLst/>
          </a:prstGeom>
          <a:noFill/>
          <a:ln>
            <a:noFill/>
          </a:ln>
        </p:spPr>
      </p:pic>
      <p:sp>
        <p:nvSpPr>
          <p:cNvPr id="2247" name="Google Shape;2247;p135"/>
          <p:cNvSpPr/>
          <p:nvPr/>
        </p:nvSpPr>
        <p:spPr>
          <a:xfrm>
            <a:off x="4352125" y="2722013"/>
            <a:ext cx="747300" cy="373800"/>
          </a:xfrm>
          <a:prstGeom prst="rightArrow">
            <a:avLst>
              <a:gd name="adj1" fmla="val 50000"/>
              <a:gd name="adj2" fmla="val 50000"/>
            </a:avLst>
          </a:prstGeom>
          <a:solidFill>
            <a:srgbClr val="281CB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2252" name="Google Shape;2252;p1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Story 4</a:t>
            </a:r>
            <a:endParaRPr/>
          </a:p>
        </p:txBody>
      </p:sp>
      <p:pic>
        <p:nvPicPr>
          <p:cNvPr id="2253" name="Google Shape;2253;p136"/>
          <p:cNvPicPr preferRelativeResize="0"/>
          <p:nvPr/>
        </p:nvPicPr>
        <p:blipFill rotWithShape="1">
          <a:blip r:embed="rId3">
            <a:alphaModFix/>
          </a:blip>
          <a:srcRect l="1361" r="1371"/>
          <a:stretch/>
        </p:blipFill>
        <p:spPr>
          <a:xfrm>
            <a:off x="1083800" y="2156154"/>
            <a:ext cx="2731225" cy="1684725"/>
          </a:xfrm>
          <a:prstGeom prst="rect">
            <a:avLst/>
          </a:prstGeom>
          <a:noFill/>
          <a:ln>
            <a:noFill/>
          </a:ln>
        </p:spPr>
      </p:pic>
      <p:pic>
        <p:nvPicPr>
          <p:cNvPr id="2254" name="Google Shape;2254;p136"/>
          <p:cNvPicPr preferRelativeResize="0"/>
          <p:nvPr/>
        </p:nvPicPr>
        <p:blipFill>
          <a:blip r:embed="rId4">
            <a:alphaModFix/>
          </a:blip>
          <a:stretch>
            <a:fillRect/>
          </a:stretch>
        </p:blipFill>
        <p:spPr>
          <a:xfrm>
            <a:off x="5121425" y="1804988"/>
            <a:ext cx="3257550" cy="2162175"/>
          </a:xfrm>
          <a:prstGeom prst="rect">
            <a:avLst/>
          </a:prstGeom>
          <a:noFill/>
          <a:ln>
            <a:noFill/>
          </a:ln>
        </p:spPr>
      </p:pic>
      <p:sp>
        <p:nvSpPr>
          <p:cNvPr id="2255" name="Google Shape;2255;p136"/>
          <p:cNvSpPr/>
          <p:nvPr/>
        </p:nvSpPr>
        <p:spPr>
          <a:xfrm>
            <a:off x="4094575" y="2699188"/>
            <a:ext cx="747300" cy="373800"/>
          </a:xfrm>
          <a:prstGeom prst="rightArrow">
            <a:avLst>
              <a:gd name="adj1" fmla="val 50000"/>
              <a:gd name="adj2" fmla="val 50000"/>
            </a:avLst>
          </a:prstGeom>
          <a:solidFill>
            <a:srgbClr val="281CB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1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Story 5</a:t>
            </a:r>
            <a:endParaRPr/>
          </a:p>
        </p:txBody>
      </p:sp>
      <p:pic>
        <p:nvPicPr>
          <p:cNvPr id="2261" name="Google Shape;2261;p137"/>
          <p:cNvPicPr preferRelativeResize="0"/>
          <p:nvPr/>
        </p:nvPicPr>
        <p:blipFill rotWithShape="1">
          <a:blip r:embed="rId3">
            <a:alphaModFix/>
          </a:blip>
          <a:srcRect t="2070" b="2061"/>
          <a:stretch/>
        </p:blipFill>
        <p:spPr>
          <a:xfrm>
            <a:off x="1431550" y="2080425"/>
            <a:ext cx="2548650" cy="1572125"/>
          </a:xfrm>
          <a:prstGeom prst="rect">
            <a:avLst/>
          </a:prstGeom>
          <a:noFill/>
          <a:ln>
            <a:noFill/>
          </a:ln>
        </p:spPr>
      </p:pic>
      <p:pic>
        <p:nvPicPr>
          <p:cNvPr id="2262" name="Google Shape;2262;p137"/>
          <p:cNvPicPr preferRelativeResize="0"/>
          <p:nvPr/>
        </p:nvPicPr>
        <p:blipFill rotWithShape="1">
          <a:blip r:embed="rId4">
            <a:alphaModFix/>
          </a:blip>
          <a:srcRect l="68437" t="58776"/>
          <a:stretch/>
        </p:blipFill>
        <p:spPr>
          <a:xfrm>
            <a:off x="5728450" y="1711025"/>
            <a:ext cx="2886076" cy="2117700"/>
          </a:xfrm>
          <a:prstGeom prst="rect">
            <a:avLst/>
          </a:prstGeom>
          <a:noFill/>
          <a:ln>
            <a:noFill/>
          </a:ln>
        </p:spPr>
      </p:pic>
      <p:sp>
        <p:nvSpPr>
          <p:cNvPr id="2263" name="Google Shape;2263;p137"/>
          <p:cNvSpPr/>
          <p:nvPr/>
        </p:nvSpPr>
        <p:spPr>
          <a:xfrm>
            <a:off x="4480675" y="2679575"/>
            <a:ext cx="747300" cy="373800"/>
          </a:xfrm>
          <a:prstGeom prst="rightArrow">
            <a:avLst>
              <a:gd name="adj1" fmla="val 50000"/>
              <a:gd name="adj2" fmla="val 50000"/>
            </a:avLst>
          </a:prstGeom>
          <a:solidFill>
            <a:srgbClr val="281CB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1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Drill Through Dashboard</a:t>
            </a:r>
            <a:endParaRPr/>
          </a:p>
        </p:txBody>
      </p:sp>
      <p:pic>
        <p:nvPicPr>
          <p:cNvPr id="2269" name="Google Shape;2269;p138"/>
          <p:cNvPicPr preferRelativeResize="0"/>
          <p:nvPr/>
        </p:nvPicPr>
        <p:blipFill rotWithShape="1">
          <a:blip r:embed="rId3">
            <a:alphaModFix/>
          </a:blip>
          <a:srcRect l="504" r="504"/>
          <a:stretch/>
        </p:blipFill>
        <p:spPr>
          <a:xfrm>
            <a:off x="1203963" y="1202975"/>
            <a:ext cx="6736064" cy="382097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1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Links</a:t>
            </a:r>
            <a:endParaRPr/>
          </a:p>
        </p:txBody>
      </p:sp>
      <p:sp>
        <p:nvSpPr>
          <p:cNvPr id="2275" name="Google Shape;2275;p139"/>
          <p:cNvSpPr txBox="1">
            <a:spLocks noGrp="1"/>
          </p:cNvSpPr>
          <p:nvPr>
            <p:ph type="body" idx="1"/>
          </p:nvPr>
        </p:nvSpPr>
        <p:spPr>
          <a:xfrm>
            <a:off x="720000" y="1215739"/>
            <a:ext cx="7704000" cy="3388200"/>
          </a:xfrm>
          <a:prstGeom prst="rect">
            <a:avLst/>
          </a:prstGeom>
        </p:spPr>
        <p:txBody>
          <a:bodyPr spcFirstLastPara="1" wrap="square" lIns="91425" tIns="91425" rIns="91425" bIns="91425" anchor="t" anchorCtr="0">
            <a:noAutofit/>
          </a:bodyPr>
          <a:lstStyle/>
          <a:p>
            <a:pPr marL="12700" lvl="0" indent="0" algn="l" rtl="0">
              <a:lnSpc>
                <a:spcPct val="150000"/>
              </a:lnSpc>
              <a:spcBef>
                <a:spcPts val="0"/>
              </a:spcBef>
              <a:spcAft>
                <a:spcPts val="0"/>
              </a:spcAft>
              <a:buNone/>
            </a:pPr>
            <a:r>
              <a:rPr lang="en" sz="1400">
                <a:solidFill>
                  <a:srgbClr val="000000"/>
                </a:solidFill>
                <a:latin typeface="Arial"/>
                <a:ea typeface="Arial"/>
                <a:cs typeface="Arial"/>
                <a:sym typeface="Arial"/>
              </a:rPr>
              <a:t>●Scrum Board:</a:t>
            </a:r>
            <a:endParaRPr sz="1400">
              <a:solidFill>
                <a:srgbClr val="000000"/>
              </a:solidFill>
              <a:latin typeface="Arial"/>
              <a:ea typeface="Arial"/>
              <a:cs typeface="Arial"/>
              <a:sym typeface="Arial"/>
            </a:endParaRPr>
          </a:p>
          <a:p>
            <a:pPr marL="139700" lvl="0" indent="0" algn="l" rtl="0">
              <a:lnSpc>
                <a:spcPct val="150000"/>
              </a:lnSpc>
              <a:spcBef>
                <a:spcPts val="0"/>
              </a:spcBef>
              <a:spcAft>
                <a:spcPts val="0"/>
              </a:spcAft>
              <a:buNone/>
            </a:pPr>
            <a:r>
              <a:rPr lang="en" sz="1400" u="sng">
                <a:solidFill>
                  <a:schemeClr val="hlink"/>
                </a:solidFill>
                <a:latin typeface="Arial"/>
                <a:ea typeface="Arial"/>
                <a:cs typeface="Arial"/>
                <a:sym typeface="Arial"/>
                <a:hlinkClick r:id="rId3"/>
              </a:rPr>
              <a:t>https://trello.com/b/hAGYg0TB/ado-asg-updated</a:t>
            </a:r>
            <a:endParaRPr sz="1400" u="sng">
              <a:solidFill>
                <a:schemeClr val="hlink"/>
              </a:solidFill>
              <a:latin typeface="Arial"/>
              <a:ea typeface="Arial"/>
              <a:cs typeface="Arial"/>
              <a:sym typeface="Arial"/>
            </a:endParaRPr>
          </a:p>
          <a:p>
            <a:pPr marL="139700" lvl="0" indent="0" algn="l" rtl="0">
              <a:lnSpc>
                <a:spcPct val="150000"/>
              </a:lnSpc>
              <a:spcBef>
                <a:spcPts val="0"/>
              </a:spcBef>
              <a:spcAft>
                <a:spcPts val="0"/>
              </a:spcAft>
              <a:buNone/>
            </a:pPr>
            <a:endParaRPr sz="1400" u="sng">
              <a:solidFill>
                <a:schemeClr val="hlink"/>
              </a:solidFill>
              <a:latin typeface="Arial"/>
              <a:ea typeface="Arial"/>
              <a:cs typeface="Arial"/>
              <a:sym typeface="Arial"/>
            </a:endParaRPr>
          </a:p>
          <a:p>
            <a:pPr marL="12700" lvl="0" indent="0" algn="l" rtl="0">
              <a:lnSpc>
                <a:spcPct val="150000"/>
              </a:lnSpc>
              <a:spcBef>
                <a:spcPts val="0"/>
              </a:spcBef>
              <a:spcAft>
                <a:spcPts val="0"/>
              </a:spcAft>
              <a:buNone/>
            </a:pPr>
            <a:r>
              <a:rPr lang="en" sz="1400">
                <a:solidFill>
                  <a:srgbClr val="000000"/>
                </a:solidFill>
                <a:latin typeface="Arial"/>
                <a:ea typeface="Arial"/>
                <a:cs typeface="Arial"/>
                <a:sym typeface="Arial"/>
              </a:rPr>
              <a:t>●User credentials to Snowflake:</a:t>
            </a:r>
            <a:endParaRPr sz="1400">
              <a:solidFill>
                <a:srgbClr val="000000"/>
              </a:solidFill>
              <a:latin typeface="Arial"/>
              <a:ea typeface="Arial"/>
              <a:cs typeface="Arial"/>
              <a:sym typeface="Arial"/>
            </a:endParaRPr>
          </a:p>
          <a:p>
            <a:pPr marL="12700" lvl="0" indent="0" algn="l" rtl="0">
              <a:lnSpc>
                <a:spcPct val="150000"/>
              </a:lnSpc>
              <a:spcBef>
                <a:spcPts val="0"/>
              </a:spcBef>
              <a:spcAft>
                <a:spcPts val="0"/>
              </a:spcAft>
              <a:buNone/>
            </a:pPr>
            <a:r>
              <a:rPr lang="en" sz="1400" u="sng">
                <a:solidFill>
                  <a:schemeClr val="hlink"/>
                </a:solidFill>
                <a:latin typeface="Arial"/>
                <a:ea typeface="Arial"/>
                <a:cs typeface="Arial"/>
                <a:sym typeface="Arial"/>
                <a:hlinkClick r:id="rId4"/>
              </a:rPr>
              <a:t>http://tinyurl.com/bdh8bcd6</a:t>
            </a:r>
            <a:endParaRPr sz="1400">
              <a:solidFill>
                <a:srgbClr val="000000"/>
              </a:solidFill>
              <a:latin typeface="Arial"/>
              <a:ea typeface="Arial"/>
              <a:cs typeface="Arial"/>
              <a:sym typeface="Arial"/>
            </a:endParaRPr>
          </a:p>
          <a:p>
            <a:pPr marL="12700" lvl="0" indent="0" algn="l" rtl="0">
              <a:lnSpc>
                <a:spcPct val="150000"/>
              </a:lnSpc>
              <a:spcBef>
                <a:spcPts val="0"/>
              </a:spcBef>
              <a:spcAft>
                <a:spcPts val="0"/>
              </a:spcAft>
              <a:buNone/>
            </a:pPr>
            <a:r>
              <a:rPr lang="en" sz="1400">
                <a:solidFill>
                  <a:srgbClr val="000000"/>
                </a:solidFill>
                <a:latin typeface="Arial"/>
                <a:ea typeface="Arial"/>
                <a:cs typeface="Arial"/>
                <a:sym typeface="Arial"/>
              </a:rPr>
              <a:t>Username: RyanADO</a:t>
            </a:r>
            <a:endParaRPr sz="1400">
              <a:solidFill>
                <a:srgbClr val="000000"/>
              </a:solidFill>
              <a:latin typeface="Arial"/>
              <a:ea typeface="Arial"/>
              <a:cs typeface="Arial"/>
              <a:sym typeface="Arial"/>
            </a:endParaRPr>
          </a:p>
          <a:p>
            <a:pPr marL="12700" lvl="0" indent="0" algn="l" rtl="0">
              <a:lnSpc>
                <a:spcPct val="150000"/>
              </a:lnSpc>
              <a:spcBef>
                <a:spcPts val="0"/>
              </a:spcBef>
              <a:spcAft>
                <a:spcPts val="0"/>
              </a:spcAft>
              <a:buNone/>
            </a:pPr>
            <a:r>
              <a:rPr lang="en" sz="1400">
                <a:solidFill>
                  <a:srgbClr val="000000"/>
                </a:solidFill>
                <a:latin typeface="Arial"/>
                <a:ea typeface="Arial"/>
                <a:cs typeface="Arial"/>
                <a:sym typeface="Arial"/>
              </a:rPr>
              <a:t>Password: T0516913a7239973j</a:t>
            </a:r>
            <a:endParaRPr sz="1400">
              <a:solidFill>
                <a:srgbClr val="000000"/>
              </a:solidFill>
              <a:latin typeface="Arial"/>
              <a:ea typeface="Arial"/>
              <a:cs typeface="Arial"/>
              <a:sym typeface="Arial"/>
            </a:endParaRPr>
          </a:p>
          <a:p>
            <a:pPr marL="0" lvl="0" indent="0" algn="l" rtl="0">
              <a:lnSpc>
                <a:spcPct val="150000"/>
              </a:lnSpc>
              <a:spcBef>
                <a:spcPts val="0"/>
              </a:spcBef>
              <a:spcAft>
                <a:spcPts val="0"/>
              </a:spcAft>
              <a:buNone/>
            </a:pPr>
            <a:endParaRPr sz="1400">
              <a:solidFill>
                <a:srgbClr val="000000"/>
              </a:solidFill>
              <a:latin typeface="Arial"/>
              <a:ea typeface="Arial"/>
              <a:cs typeface="Arial"/>
              <a:sym typeface="Arial"/>
            </a:endParaRPr>
          </a:p>
          <a:p>
            <a:pPr marL="12700" lvl="0" indent="0" algn="l" rtl="0">
              <a:lnSpc>
                <a:spcPct val="150000"/>
              </a:lnSpc>
              <a:spcBef>
                <a:spcPts val="0"/>
              </a:spcBef>
              <a:spcAft>
                <a:spcPts val="0"/>
              </a:spcAft>
              <a:buNone/>
            </a:pPr>
            <a:r>
              <a:rPr lang="en" sz="1400">
                <a:solidFill>
                  <a:srgbClr val="000000"/>
                </a:solidFill>
                <a:latin typeface="Arial"/>
                <a:ea typeface="Arial"/>
                <a:cs typeface="Arial"/>
                <a:sym typeface="Arial"/>
              </a:rPr>
              <a:t>●Github Repository:</a:t>
            </a:r>
            <a:endParaRPr sz="1400">
              <a:solidFill>
                <a:srgbClr val="000000"/>
              </a:solidFill>
              <a:latin typeface="Arial"/>
              <a:ea typeface="Arial"/>
              <a:cs typeface="Arial"/>
              <a:sym typeface="Arial"/>
            </a:endParaRPr>
          </a:p>
          <a:p>
            <a:pPr marL="139700" lvl="0" indent="0" algn="l" rtl="0">
              <a:lnSpc>
                <a:spcPct val="150000"/>
              </a:lnSpc>
              <a:spcBef>
                <a:spcPts val="0"/>
              </a:spcBef>
              <a:spcAft>
                <a:spcPts val="0"/>
              </a:spcAft>
              <a:buNone/>
            </a:pPr>
            <a:r>
              <a:rPr lang="en" sz="1400" u="sng">
                <a:solidFill>
                  <a:schemeClr val="hlink"/>
                </a:solidFill>
                <a:latin typeface="Arial"/>
                <a:ea typeface="Arial"/>
                <a:cs typeface="Arial"/>
                <a:sym typeface="Arial"/>
                <a:hlinkClick r:id="rId5"/>
              </a:rPr>
              <a:t>https://github.com/t0fuuuu/ADO_Assignment_2</a:t>
            </a:r>
            <a:endParaRPr sz="1400" u="sng">
              <a:solidFill>
                <a:schemeClr val="hlink"/>
              </a:solidFill>
              <a:latin typeface="Arial"/>
              <a:ea typeface="Arial"/>
              <a:cs typeface="Arial"/>
              <a:sym typeface="Arial"/>
            </a:endParaRPr>
          </a:p>
          <a:p>
            <a:pPr marL="0" lvl="0" indent="0" algn="l" rtl="0">
              <a:spcBef>
                <a:spcPts val="0"/>
              </a:spcBef>
              <a:spcAft>
                <a:spcPts val="0"/>
              </a:spcAft>
              <a:buNone/>
            </a:pPr>
            <a:endParaRPr u="sng"/>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0" name="Google Shape;2280;p140"/>
          <p:cNvSpPr txBox="1">
            <a:spLocks noGrp="1"/>
          </p:cNvSpPr>
          <p:nvPr>
            <p:ph type="title"/>
          </p:nvPr>
        </p:nvSpPr>
        <p:spPr>
          <a:xfrm>
            <a:off x="1549350" y="1724100"/>
            <a:ext cx="6045300" cy="139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a:t>
            </a:r>
            <a:endParaRPr/>
          </a:p>
        </p:txBody>
      </p:sp>
      <p:grpSp>
        <p:nvGrpSpPr>
          <p:cNvPr id="2281" name="Google Shape;2281;p140"/>
          <p:cNvGrpSpPr/>
          <p:nvPr/>
        </p:nvGrpSpPr>
        <p:grpSpPr>
          <a:xfrm>
            <a:off x="7805999" y="3204418"/>
            <a:ext cx="1112248" cy="1938914"/>
            <a:chOff x="5446175" y="3675250"/>
            <a:chExt cx="587900" cy="1024850"/>
          </a:xfrm>
        </p:grpSpPr>
        <p:sp>
          <p:nvSpPr>
            <p:cNvPr id="2282" name="Google Shape;2282;p140"/>
            <p:cNvSpPr/>
            <p:nvPr/>
          </p:nvSpPr>
          <p:spPr>
            <a:xfrm>
              <a:off x="5743375" y="3699400"/>
              <a:ext cx="202500" cy="575475"/>
            </a:xfrm>
            <a:custGeom>
              <a:avLst/>
              <a:gdLst/>
              <a:ahLst/>
              <a:cxnLst/>
              <a:rect l="l" t="t" r="r" b="b"/>
              <a:pathLst>
                <a:path w="8100" h="23019" extrusionOk="0">
                  <a:moveTo>
                    <a:pt x="8100" y="1"/>
                  </a:moveTo>
                  <a:lnTo>
                    <a:pt x="8100" y="1"/>
                  </a:lnTo>
                  <a:cubicBezTo>
                    <a:pt x="6010" y="1085"/>
                    <a:pt x="4416" y="2940"/>
                    <a:pt x="3267" y="4991"/>
                  </a:cubicBezTo>
                  <a:cubicBezTo>
                    <a:pt x="2117" y="7042"/>
                    <a:pt x="1372" y="9289"/>
                    <a:pt x="641" y="11523"/>
                  </a:cubicBezTo>
                  <a:lnTo>
                    <a:pt x="1" y="23019"/>
                  </a:lnTo>
                  <a:cubicBezTo>
                    <a:pt x="2417" y="18891"/>
                    <a:pt x="4364" y="14044"/>
                    <a:pt x="4899" y="9289"/>
                  </a:cubicBezTo>
                  <a:lnTo>
                    <a:pt x="3280" y="9132"/>
                  </a:lnTo>
                  <a:cubicBezTo>
                    <a:pt x="4364" y="8976"/>
                    <a:pt x="5265" y="8192"/>
                    <a:pt x="5853" y="7264"/>
                  </a:cubicBezTo>
                  <a:cubicBezTo>
                    <a:pt x="6428" y="6324"/>
                    <a:pt x="6728" y="5252"/>
                    <a:pt x="7016" y="4194"/>
                  </a:cubicBezTo>
                  <a:lnTo>
                    <a:pt x="7016" y="4194"/>
                  </a:lnTo>
                  <a:lnTo>
                    <a:pt x="5043" y="4495"/>
                  </a:lnTo>
                  <a:cubicBezTo>
                    <a:pt x="6598" y="3450"/>
                    <a:pt x="7695" y="1830"/>
                    <a:pt x="8100" y="1"/>
                  </a:cubicBezTo>
                  <a:close/>
                </a:path>
              </a:pathLst>
            </a:custGeom>
            <a:solidFill>
              <a:srgbClr val="281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40"/>
            <p:cNvSpPr/>
            <p:nvPr/>
          </p:nvSpPr>
          <p:spPr>
            <a:xfrm>
              <a:off x="5743375" y="3699400"/>
              <a:ext cx="202500" cy="575475"/>
            </a:xfrm>
            <a:custGeom>
              <a:avLst/>
              <a:gdLst/>
              <a:ahLst/>
              <a:cxnLst/>
              <a:rect l="l" t="t" r="r" b="b"/>
              <a:pathLst>
                <a:path w="8100" h="23019" extrusionOk="0">
                  <a:moveTo>
                    <a:pt x="8100" y="1"/>
                  </a:moveTo>
                  <a:lnTo>
                    <a:pt x="8100" y="1"/>
                  </a:lnTo>
                  <a:cubicBezTo>
                    <a:pt x="6010" y="1085"/>
                    <a:pt x="4416" y="2940"/>
                    <a:pt x="3267" y="4991"/>
                  </a:cubicBezTo>
                  <a:cubicBezTo>
                    <a:pt x="2117" y="7042"/>
                    <a:pt x="1372" y="9289"/>
                    <a:pt x="641" y="11523"/>
                  </a:cubicBezTo>
                  <a:lnTo>
                    <a:pt x="1" y="23019"/>
                  </a:lnTo>
                  <a:cubicBezTo>
                    <a:pt x="2417" y="18891"/>
                    <a:pt x="4364" y="14044"/>
                    <a:pt x="4899" y="9289"/>
                  </a:cubicBezTo>
                  <a:lnTo>
                    <a:pt x="3280" y="9132"/>
                  </a:lnTo>
                  <a:cubicBezTo>
                    <a:pt x="4364" y="8976"/>
                    <a:pt x="5265" y="8192"/>
                    <a:pt x="5853" y="7264"/>
                  </a:cubicBezTo>
                  <a:cubicBezTo>
                    <a:pt x="6428" y="6324"/>
                    <a:pt x="6728" y="5252"/>
                    <a:pt x="7016" y="4194"/>
                  </a:cubicBezTo>
                  <a:lnTo>
                    <a:pt x="7016" y="4194"/>
                  </a:lnTo>
                  <a:lnTo>
                    <a:pt x="5043" y="4495"/>
                  </a:lnTo>
                  <a:cubicBezTo>
                    <a:pt x="6598" y="3450"/>
                    <a:pt x="7695" y="1830"/>
                    <a:pt x="8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40"/>
            <p:cNvSpPr/>
            <p:nvPr/>
          </p:nvSpPr>
          <p:spPr>
            <a:xfrm>
              <a:off x="5599025" y="3675250"/>
              <a:ext cx="173450" cy="667225"/>
            </a:xfrm>
            <a:custGeom>
              <a:avLst/>
              <a:gdLst/>
              <a:ahLst/>
              <a:cxnLst/>
              <a:rect l="l" t="t" r="r" b="b"/>
              <a:pathLst>
                <a:path w="6938" h="26689" extrusionOk="0">
                  <a:moveTo>
                    <a:pt x="1189" y="0"/>
                  </a:moveTo>
                  <a:cubicBezTo>
                    <a:pt x="1189" y="0"/>
                    <a:pt x="588" y="5343"/>
                    <a:pt x="758" y="6506"/>
                  </a:cubicBezTo>
                  <a:cubicBezTo>
                    <a:pt x="928" y="7669"/>
                    <a:pt x="2391" y="8400"/>
                    <a:pt x="2391" y="8400"/>
                  </a:cubicBezTo>
                  <a:lnTo>
                    <a:pt x="445" y="7917"/>
                  </a:lnTo>
                  <a:cubicBezTo>
                    <a:pt x="445" y="7917"/>
                    <a:pt x="393" y="11143"/>
                    <a:pt x="197" y="11993"/>
                  </a:cubicBezTo>
                  <a:cubicBezTo>
                    <a:pt x="1" y="12842"/>
                    <a:pt x="2326" y="14357"/>
                    <a:pt x="2326" y="14357"/>
                  </a:cubicBezTo>
                  <a:lnTo>
                    <a:pt x="197" y="14357"/>
                  </a:lnTo>
                  <a:cubicBezTo>
                    <a:pt x="144" y="20379"/>
                    <a:pt x="5409" y="26689"/>
                    <a:pt x="5409" y="26689"/>
                  </a:cubicBezTo>
                  <a:cubicBezTo>
                    <a:pt x="5409" y="26689"/>
                    <a:pt x="5801" y="26140"/>
                    <a:pt x="6363" y="18367"/>
                  </a:cubicBezTo>
                  <a:cubicBezTo>
                    <a:pt x="6937" y="10582"/>
                    <a:pt x="5017" y="7603"/>
                    <a:pt x="4285" y="5043"/>
                  </a:cubicBezTo>
                  <a:cubicBezTo>
                    <a:pt x="3554" y="2495"/>
                    <a:pt x="1189" y="0"/>
                    <a:pt x="1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40"/>
            <p:cNvSpPr/>
            <p:nvPr/>
          </p:nvSpPr>
          <p:spPr>
            <a:xfrm>
              <a:off x="5798250" y="3847350"/>
              <a:ext cx="235825" cy="509825"/>
            </a:xfrm>
            <a:custGeom>
              <a:avLst/>
              <a:gdLst/>
              <a:ahLst/>
              <a:cxnLst/>
              <a:rect l="l" t="t" r="r" b="b"/>
              <a:pathLst>
                <a:path w="9433" h="20393" extrusionOk="0">
                  <a:moveTo>
                    <a:pt x="9432" y="1"/>
                  </a:moveTo>
                  <a:cubicBezTo>
                    <a:pt x="9432" y="1"/>
                    <a:pt x="6989" y="1477"/>
                    <a:pt x="5840" y="3371"/>
                  </a:cubicBezTo>
                  <a:cubicBezTo>
                    <a:pt x="4703" y="5265"/>
                    <a:pt x="2509" y="7251"/>
                    <a:pt x="1254" y="13626"/>
                  </a:cubicBezTo>
                  <a:cubicBezTo>
                    <a:pt x="0" y="19988"/>
                    <a:pt x="105" y="20393"/>
                    <a:pt x="105" y="20393"/>
                  </a:cubicBezTo>
                  <a:cubicBezTo>
                    <a:pt x="105" y="20393"/>
                    <a:pt x="5827" y="16591"/>
                    <a:pt x="7081" y="11745"/>
                  </a:cubicBezTo>
                  <a:lnTo>
                    <a:pt x="5369" y="11274"/>
                  </a:lnTo>
                  <a:cubicBezTo>
                    <a:pt x="5369" y="11274"/>
                    <a:pt x="7564" y="10556"/>
                    <a:pt x="7603" y="9837"/>
                  </a:cubicBezTo>
                  <a:cubicBezTo>
                    <a:pt x="7642" y="9106"/>
                    <a:pt x="8296" y="6506"/>
                    <a:pt x="8296" y="6506"/>
                  </a:cubicBezTo>
                  <a:lnTo>
                    <a:pt x="6637" y="6480"/>
                  </a:lnTo>
                  <a:cubicBezTo>
                    <a:pt x="6637" y="6480"/>
                    <a:pt x="7956" y="6206"/>
                    <a:pt x="8361" y="5318"/>
                  </a:cubicBezTo>
                  <a:cubicBezTo>
                    <a:pt x="8766" y="4429"/>
                    <a:pt x="9432" y="1"/>
                    <a:pt x="9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40"/>
            <p:cNvSpPr/>
            <p:nvPr/>
          </p:nvSpPr>
          <p:spPr>
            <a:xfrm>
              <a:off x="5664350" y="3813075"/>
              <a:ext cx="75450" cy="652525"/>
            </a:xfrm>
            <a:custGeom>
              <a:avLst/>
              <a:gdLst/>
              <a:ahLst/>
              <a:cxnLst/>
              <a:rect l="l" t="t" r="r" b="b"/>
              <a:pathLst>
                <a:path w="3018" h="26101" extrusionOk="0">
                  <a:moveTo>
                    <a:pt x="0" y="0"/>
                  </a:moveTo>
                  <a:cubicBezTo>
                    <a:pt x="0" y="26"/>
                    <a:pt x="13" y="52"/>
                    <a:pt x="26" y="78"/>
                  </a:cubicBezTo>
                  <a:cubicBezTo>
                    <a:pt x="26" y="118"/>
                    <a:pt x="39" y="183"/>
                    <a:pt x="66" y="274"/>
                  </a:cubicBezTo>
                  <a:cubicBezTo>
                    <a:pt x="92" y="457"/>
                    <a:pt x="144" y="705"/>
                    <a:pt x="209" y="1019"/>
                  </a:cubicBezTo>
                  <a:cubicBezTo>
                    <a:pt x="275" y="1346"/>
                    <a:pt x="353" y="1751"/>
                    <a:pt x="444" y="2221"/>
                  </a:cubicBezTo>
                  <a:cubicBezTo>
                    <a:pt x="536" y="2678"/>
                    <a:pt x="640" y="3201"/>
                    <a:pt x="732" y="3788"/>
                  </a:cubicBezTo>
                  <a:cubicBezTo>
                    <a:pt x="954" y="4964"/>
                    <a:pt x="1189" y="6362"/>
                    <a:pt x="1424" y="7916"/>
                  </a:cubicBezTo>
                  <a:cubicBezTo>
                    <a:pt x="1659" y="9471"/>
                    <a:pt x="1908" y="11182"/>
                    <a:pt x="2104" y="12985"/>
                  </a:cubicBezTo>
                  <a:cubicBezTo>
                    <a:pt x="2299" y="14788"/>
                    <a:pt x="2469" y="16512"/>
                    <a:pt x="2587" y="18080"/>
                  </a:cubicBezTo>
                  <a:cubicBezTo>
                    <a:pt x="2717" y="19647"/>
                    <a:pt x="2809" y="21058"/>
                    <a:pt x="2861" y="22247"/>
                  </a:cubicBezTo>
                  <a:cubicBezTo>
                    <a:pt x="2900" y="22848"/>
                    <a:pt x="2913" y="23384"/>
                    <a:pt x="2940" y="23854"/>
                  </a:cubicBezTo>
                  <a:cubicBezTo>
                    <a:pt x="2966" y="24324"/>
                    <a:pt x="2966" y="24742"/>
                    <a:pt x="2979" y="25069"/>
                  </a:cubicBezTo>
                  <a:cubicBezTo>
                    <a:pt x="2992" y="25395"/>
                    <a:pt x="3005" y="25644"/>
                    <a:pt x="3005" y="25826"/>
                  </a:cubicBezTo>
                  <a:cubicBezTo>
                    <a:pt x="3005" y="25657"/>
                    <a:pt x="3018" y="25395"/>
                    <a:pt x="3005" y="25069"/>
                  </a:cubicBezTo>
                  <a:cubicBezTo>
                    <a:pt x="3005" y="24729"/>
                    <a:pt x="2992" y="24324"/>
                    <a:pt x="2979" y="23854"/>
                  </a:cubicBezTo>
                  <a:cubicBezTo>
                    <a:pt x="2966" y="23384"/>
                    <a:pt x="2953" y="22848"/>
                    <a:pt x="2927" y="22247"/>
                  </a:cubicBezTo>
                  <a:cubicBezTo>
                    <a:pt x="2874" y="21058"/>
                    <a:pt x="2796" y="19647"/>
                    <a:pt x="2678" y="18067"/>
                  </a:cubicBezTo>
                  <a:cubicBezTo>
                    <a:pt x="2548" y="16499"/>
                    <a:pt x="2391" y="14775"/>
                    <a:pt x="2182" y="12972"/>
                  </a:cubicBezTo>
                  <a:cubicBezTo>
                    <a:pt x="1973" y="11156"/>
                    <a:pt x="1738" y="9445"/>
                    <a:pt x="1503" y="7890"/>
                  </a:cubicBezTo>
                  <a:cubicBezTo>
                    <a:pt x="1254" y="6336"/>
                    <a:pt x="1019" y="4938"/>
                    <a:pt x="784" y="3775"/>
                  </a:cubicBezTo>
                  <a:cubicBezTo>
                    <a:pt x="680" y="3188"/>
                    <a:pt x="562" y="2665"/>
                    <a:pt x="484" y="2195"/>
                  </a:cubicBezTo>
                  <a:cubicBezTo>
                    <a:pt x="392" y="1737"/>
                    <a:pt x="301" y="1333"/>
                    <a:pt x="235" y="1006"/>
                  </a:cubicBezTo>
                  <a:lnTo>
                    <a:pt x="66" y="248"/>
                  </a:lnTo>
                  <a:lnTo>
                    <a:pt x="26" y="65"/>
                  </a:lnTo>
                  <a:cubicBezTo>
                    <a:pt x="13" y="39"/>
                    <a:pt x="13" y="26"/>
                    <a:pt x="0" y="0"/>
                  </a:cubicBezTo>
                  <a:close/>
                  <a:moveTo>
                    <a:pt x="3005" y="26035"/>
                  </a:moveTo>
                  <a:cubicBezTo>
                    <a:pt x="3005" y="26049"/>
                    <a:pt x="3005" y="26075"/>
                    <a:pt x="3005" y="26101"/>
                  </a:cubicBezTo>
                  <a:cubicBezTo>
                    <a:pt x="3018" y="26075"/>
                    <a:pt x="3018" y="26049"/>
                    <a:pt x="3005" y="260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40"/>
            <p:cNvSpPr/>
            <p:nvPr/>
          </p:nvSpPr>
          <p:spPr>
            <a:xfrm>
              <a:off x="5446175" y="4070750"/>
              <a:ext cx="269800" cy="368075"/>
            </a:xfrm>
            <a:custGeom>
              <a:avLst/>
              <a:gdLst/>
              <a:ahLst/>
              <a:cxnLst/>
              <a:rect l="l" t="t" r="r" b="b"/>
              <a:pathLst>
                <a:path w="10792" h="14723" extrusionOk="0">
                  <a:moveTo>
                    <a:pt x="1" y="0"/>
                  </a:moveTo>
                  <a:cubicBezTo>
                    <a:pt x="719" y="1228"/>
                    <a:pt x="1882" y="2129"/>
                    <a:pt x="3254" y="2521"/>
                  </a:cubicBezTo>
                  <a:lnTo>
                    <a:pt x="1764" y="2770"/>
                  </a:lnTo>
                  <a:cubicBezTo>
                    <a:pt x="2222" y="3462"/>
                    <a:pt x="2692" y="4167"/>
                    <a:pt x="3319" y="4703"/>
                  </a:cubicBezTo>
                  <a:cubicBezTo>
                    <a:pt x="3869" y="5163"/>
                    <a:pt x="4563" y="5488"/>
                    <a:pt x="5261" y="5488"/>
                  </a:cubicBezTo>
                  <a:cubicBezTo>
                    <a:pt x="5376" y="5488"/>
                    <a:pt x="5491" y="5479"/>
                    <a:pt x="5605" y="5461"/>
                  </a:cubicBezTo>
                  <a:lnTo>
                    <a:pt x="5605" y="5461"/>
                  </a:lnTo>
                  <a:lnTo>
                    <a:pt x="4482" y="5957"/>
                  </a:lnTo>
                  <a:cubicBezTo>
                    <a:pt x="5971" y="9262"/>
                    <a:pt x="10791" y="14723"/>
                    <a:pt x="10791" y="14723"/>
                  </a:cubicBezTo>
                  <a:cubicBezTo>
                    <a:pt x="10791" y="12724"/>
                    <a:pt x="9367" y="9223"/>
                    <a:pt x="8571" y="7525"/>
                  </a:cubicBezTo>
                  <a:cubicBezTo>
                    <a:pt x="8270" y="6898"/>
                    <a:pt x="7904" y="6297"/>
                    <a:pt x="7473" y="5735"/>
                  </a:cubicBezTo>
                  <a:cubicBezTo>
                    <a:pt x="6637" y="4559"/>
                    <a:pt x="5697" y="3462"/>
                    <a:pt x="4652" y="2469"/>
                  </a:cubicBezTo>
                  <a:cubicBezTo>
                    <a:pt x="3345" y="1254"/>
                    <a:pt x="1764" y="30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40"/>
            <p:cNvSpPr/>
            <p:nvPr/>
          </p:nvSpPr>
          <p:spPr>
            <a:xfrm>
              <a:off x="5769175" y="3926725"/>
              <a:ext cx="208400" cy="538550"/>
            </a:xfrm>
            <a:custGeom>
              <a:avLst/>
              <a:gdLst/>
              <a:ahLst/>
              <a:cxnLst/>
              <a:rect l="l" t="t" r="r" b="b"/>
              <a:pathLst>
                <a:path w="8336" h="21542" extrusionOk="0">
                  <a:moveTo>
                    <a:pt x="8335" y="0"/>
                  </a:moveTo>
                  <a:lnTo>
                    <a:pt x="8335" y="0"/>
                  </a:lnTo>
                  <a:cubicBezTo>
                    <a:pt x="8309" y="26"/>
                    <a:pt x="8283" y="52"/>
                    <a:pt x="8270" y="79"/>
                  </a:cubicBezTo>
                  <a:cubicBezTo>
                    <a:pt x="8244" y="118"/>
                    <a:pt x="8218" y="170"/>
                    <a:pt x="8178" y="235"/>
                  </a:cubicBezTo>
                  <a:lnTo>
                    <a:pt x="7878" y="836"/>
                  </a:lnTo>
                  <a:cubicBezTo>
                    <a:pt x="7604" y="1359"/>
                    <a:pt x="7225" y="2103"/>
                    <a:pt x="6781" y="3057"/>
                  </a:cubicBezTo>
                  <a:cubicBezTo>
                    <a:pt x="6323" y="3998"/>
                    <a:pt x="5788" y="5134"/>
                    <a:pt x="5252" y="6401"/>
                  </a:cubicBezTo>
                  <a:cubicBezTo>
                    <a:pt x="4717" y="7668"/>
                    <a:pt x="4129" y="9066"/>
                    <a:pt x="3554" y="10555"/>
                  </a:cubicBezTo>
                  <a:cubicBezTo>
                    <a:pt x="2979" y="12045"/>
                    <a:pt x="2457" y="13482"/>
                    <a:pt x="2012" y="14788"/>
                  </a:cubicBezTo>
                  <a:cubicBezTo>
                    <a:pt x="1568" y="16107"/>
                    <a:pt x="1203" y="17296"/>
                    <a:pt x="889" y="18302"/>
                  </a:cubicBezTo>
                  <a:cubicBezTo>
                    <a:pt x="589" y="19295"/>
                    <a:pt x="353" y="20118"/>
                    <a:pt x="210" y="20680"/>
                  </a:cubicBezTo>
                  <a:cubicBezTo>
                    <a:pt x="144" y="20954"/>
                    <a:pt x="79" y="21163"/>
                    <a:pt x="40" y="21333"/>
                  </a:cubicBezTo>
                  <a:cubicBezTo>
                    <a:pt x="27" y="21398"/>
                    <a:pt x="14" y="21450"/>
                    <a:pt x="1" y="21489"/>
                  </a:cubicBezTo>
                  <a:cubicBezTo>
                    <a:pt x="1" y="21516"/>
                    <a:pt x="1" y="21529"/>
                    <a:pt x="1" y="21542"/>
                  </a:cubicBezTo>
                  <a:cubicBezTo>
                    <a:pt x="1" y="21542"/>
                    <a:pt x="1" y="21529"/>
                    <a:pt x="14" y="21489"/>
                  </a:cubicBezTo>
                  <a:cubicBezTo>
                    <a:pt x="27" y="21450"/>
                    <a:pt x="53" y="21398"/>
                    <a:pt x="66" y="21320"/>
                  </a:cubicBezTo>
                  <a:lnTo>
                    <a:pt x="262" y="20666"/>
                  </a:lnTo>
                  <a:cubicBezTo>
                    <a:pt x="419" y="20105"/>
                    <a:pt x="667" y="19295"/>
                    <a:pt x="967" y="18302"/>
                  </a:cubicBezTo>
                  <a:cubicBezTo>
                    <a:pt x="1281" y="17296"/>
                    <a:pt x="1660" y="16120"/>
                    <a:pt x="2117" y="14814"/>
                  </a:cubicBezTo>
                  <a:cubicBezTo>
                    <a:pt x="2574" y="13495"/>
                    <a:pt x="3084" y="12058"/>
                    <a:pt x="3658" y="10581"/>
                  </a:cubicBezTo>
                  <a:cubicBezTo>
                    <a:pt x="4233" y="9092"/>
                    <a:pt x="4808" y="7694"/>
                    <a:pt x="5357" y="6414"/>
                  </a:cubicBezTo>
                  <a:cubicBezTo>
                    <a:pt x="5918" y="5147"/>
                    <a:pt x="6428" y="4011"/>
                    <a:pt x="6872" y="3070"/>
                  </a:cubicBezTo>
                  <a:cubicBezTo>
                    <a:pt x="7316" y="2116"/>
                    <a:pt x="7682" y="1359"/>
                    <a:pt x="7943" y="836"/>
                  </a:cubicBezTo>
                  <a:lnTo>
                    <a:pt x="8231" y="222"/>
                  </a:lnTo>
                  <a:lnTo>
                    <a:pt x="8309" y="65"/>
                  </a:lnTo>
                  <a:cubicBezTo>
                    <a:pt x="8322" y="39"/>
                    <a:pt x="8322" y="26"/>
                    <a:pt x="8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40"/>
            <p:cNvSpPr/>
            <p:nvPr/>
          </p:nvSpPr>
          <p:spPr>
            <a:xfrm>
              <a:off x="5637575" y="4263750"/>
              <a:ext cx="88525" cy="233850"/>
            </a:xfrm>
            <a:custGeom>
              <a:avLst/>
              <a:gdLst/>
              <a:ahLst/>
              <a:cxnLst/>
              <a:rect l="l" t="t" r="r" b="b"/>
              <a:pathLst>
                <a:path w="3541" h="9354" extrusionOk="0">
                  <a:moveTo>
                    <a:pt x="0" y="1"/>
                  </a:moveTo>
                  <a:lnTo>
                    <a:pt x="0" y="1"/>
                  </a:lnTo>
                  <a:cubicBezTo>
                    <a:pt x="13" y="40"/>
                    <a:pt x="26" y="66"/>
                    <a:pt x="52" y="92"/>
                  </a:cubicBezTo>
                  <a:lnTo>
                    <a:pt x="209" y="340"/>
                  </a:lnTo>
                  <a:cubicBezTo>
                    <a:pt x="353" y="562"/>
                    <a:pt x="549" y="876"/>
                    <a:pt x="784" y="1268"/>
                  </a:cubicBezTo>
                  <a:cubicBezTo>
                    <a:pt x="1019" y="1660"/>
                    <a:pt x="1280" y="2143"/>
                    <a:pt x="1542" y="2679"/>
                  </a:cubicBezTo>
                  <a:cubicBezTo>
                    <a:pt x="1803" y="3214"/>
                    <a:pt x="2064" y="3828"/>
                    <a:pt x="2312" y="4468"/>
                  </a:cubicBezTo>
                  <a:cubicBezTo>
                    <a:pt x="2561" y="5121"/>
                    <a:pt x="2770" y="5762"/>
                    <a:pt x="2926" y="6336"/>
                  </a:cubicBezTo>
                  <a:cubicBezTo>
                    <a:pt x="3083" y="6911"/>
                    <a:pt x="3201" y="7447"/>
                    <a:pt x="3292" y="7891"/>
                  </a:cubicBezTo>
                  <a:cubicBezTo>
                    <a:pt x="3370" y="8348"/>
                    <a:pt x="3436" y="8701"/>
                    <a:pt x="3475" y="8962"/>
                  </a:cubicBezTo>
                  <a:cubicBezTo>
                    <a:pt x="3501" y="9080"/>
                    <a:pt x="3514" y="9171"/>
                    <a:pt x="3527" y="9249"/>
                  </a:cubicBezTo>
                  <a:cubicBezTo>
                    <a:pt x="3527" y="9289"/>
                    <a:pt x="3527" y="9315"/>
                    <a:pt x="3540" y="9354"/>
                  </a:cubicBezTo>
                  <a:cubicBezTo>
                    <a:pt x="3540" y="9315"/>
                    <a:pt x="3540" y="9276"/>
                    <a:pt x="3540" y="9236"/>
                  </a:cubicBezTo>
                  <a:cubicBezTo>
                    <a:pt x="3527" y="9158"/>
                    <a:pt x="3514" y="9067"/>
                    <a:pt x="3501" y="8949"/>
                  </a:cubicBezTo>
                  <a:cubicBezTo>
                    <a:pt x="3475" y="8688"/>
                    <a:pt x="3423" y="8335"/>
                    <a:pt x="3344" y="7878"/>
                  </a:cubicBezTo>
                  <a:cubicBezTo>
                    <a:pt x="3266" y="7421"/>
                    <a:pt x="3148" y="6872"/>
                    <a:pt x="2992" y="6310"/>
                  </a:cubicBezTo>
                  <a:cubicBezTo>
                    <a:pt x="2835" y="5748"/>
                    <a:pt x="2626" y="5108"/>
                    <a:pt x="2378" y="4442"/>
                  </a:cubicBezTo>
                  <a:cubicBezTo>
                    <a:pt x="2129" y="3776"/>
                    <a:pt x="1868" y="3175"/>
                    <a:pt x="1594" y="2639"/>
                  </a:cubicBezTo>
                  <a:cubicBezTo>
                    <a:pt x="1320" y="2091"/>
                    <a:pt x="1058" y="1620"/>
                    <a:pt x="823" y="1229"/>
                  </a:cubicBezTo>
                  <a:cubicBezTo>
                    <a:pt x="588" y="837"/>
                    <a:pt x="379" y="523"/>
                    <a:pt x="222" y="314"/>
                  </a:cubicBezTo>
                  <a:cubicBezTo>
                    <a:pt x="170" y="223"/>
                    <a:pt x="118" y="144"/>
                    <a:pt x="65" y="79"/>
                  </a:cubicBezTo>
                  <a:cubicBezTo>
                    <a:pt x="39" y="53"/>
                    <a:pt x="26" y="2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40"/>
            <p:cNvSpPr/>
            <p:nvPr/>
          </p:nvSpPr>
          <p:spPr>
            <a:xfrm>
              <a:off x="5621550" y="4465250"/>
              <a:ext cx="263600" cy="53925"/>
            </a:xfrm>
            <a:custGeom>
              <a:avLst/>
              <a:gdLst/>
              <a:ahLst/>
              <a:cxnLst/>
              <a:rect l="l" t="t" r="r" b="b"/>
              <a:pathLst>
                <a:path w="10544" h="2157" extrusionOk="0">
                  <a:moveTo>
                    <a:pt x="1" y="1"/>
                  </a:moveTo>
                  <a:lnTo>
                    <a:pt x="1" y="2156"/>
                  </a:lnTo>
                  <a:lnTo>
                    <a:pt x="10543" y="2156"/>
                  </a:lnTo>
                  <a:lnTo>
                    <a:pt x="105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40"/>
            <p:cNvSpPr/>
            <p:nvPr/>
          </p:nvSpPr>
          <p:spPr>
            <a:xfrm>
              <a:off x="5646700" y="4519150"/>
              <a:ext cx="214275" cy="180950"/>
            </a:xfrm>
            <a:custGeom>
              <a:avLst/>
              <a:gdLst/>
              <a:ahLst/>
              <a:cxnLst/>
              <a:rect l="l" t="t" r="r" b="b"/>
              <a:pathLst>
                <a:path w="8571" h="7238" extrusionOk="0">
                  <a:moveTo>
                    <a:pt x="1" y="0"/>
                  </a:moveTo>
                  <a:lnTo>
                    <a:pt x="1137" y="7237"/>
                  </a:lnTo>
                  <a:lnTo>
                    <a:pt x="7512" y="7237"/>
                  </a:lnTo>
                  <a:lnTo>
                    <a:pt x="85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40"/>
            <p:cNvSpPr/>
            <p:nvPr/>
          </p:nvSpPr>
          <p:spPr>
            <a:xfrm>
              <a:off x="5646050" y="4517825"/>
              <a:ext cx="223100" cy="2650"/>
            </a:xfrm>
            <a:custGeom>
              <a:avLst/>
              <a:gdLst/>
              <a:ahLst/>
              <a:cxnLst/>
              <a:rect l="l" t="t" r="r" b="b"/>
              <a:pathLst>
                <a:path w="8924" h="106" extrusionOk="0">
                  <a:moveTo>
                    <a:pt x="4468" y="1"/>
                  </a:moveTo>
                  <a:cubicBezTo>
                    <a:pt x="1999" y="1"/>
                    <a:pt x="1" y="27"/>
                    <a:pt x="1" y="53"/>
                  </a:cubicBezTo>
                  <a:cubicBezTo>
                    <a:pt x="1" y="79"/>
                    <a:pt x="1999" y="105"/>
                    <a:pt x="4468" y="105"/>
                  </a:cubicBezTo>
                  <a:cubicBezTo>
                    <a:pt x="6924" y="105"/>
                    <a:pt x="8923" y="79"/>
                    <a:pt x="8923" y="53"/>
                  </a:cubicBezTo>
                  <a:cubicBezTo>
                    <a:pt x="8923" y="27"/>
                    <a:pt x="6924" y="1"/>
                    <a:pt x="4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Scrum?</a:t>
            </a:r>
            <a:endParaRPr/>
          </a:p>
        </p:txBody>
      </p:sp>
      <p:pic>
        <p:nvPicPr>
          <p:cNvPr id="592" name="Google Shape;592;p35"/>
          <p:cNvPicPr preferRelativeResize="0"/>
          <p:nvPr/>
        </p:nvPicPr>
        <p:blipFill>
          <a:blip r:embed="rId3">
            <a:alphaModFix/>
          </a:blip>
          <a:stretch>
            <a:fillRect/>
          </a:stretch>
        </p:blipFill>
        <p:spPr>
          <a:xfrm>
            <a:off x="163875" y="1620037"/>
            <a:ext cx="5004650" cy="2502325"/>
          </a:xfrm>
          <a:prstGeom prst="rect">
            <a:avLst/>
          </a:prstGeom>
          <a:noFill/>
          <a:ln>
            <a:noFill/>
          </a:ln>
        </p:spPr>
      </p:pic>
      <p:sp>
        <p:nvSpPr>
          <p:cNvPr id="593" name="Google Shape;593;p35"/>
          <p:cNvSpPr txBox="1">
            <a:spLocks noGrp="1"/>
          </p:cNvSpPr>
          <p:nvPr>
            <p:ph type="subTitle" idx="9"/>
          </p:nvPr>
        </p:nvSpPr>
        <p:spPr>
          <a:xfrm>
            <a:off x="5168524" y="1445650"/>
            <a:ext cx="3636000" cy="3465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Arial"/>
              <a:buChar char="●"/>
            </a:pPr>
            <a:r>
              <a:rPr lang="en" sz="1200" b="1">
                <a:latin typeface="Arial"/>
                <a:ea typeface="Arial"/>
                <a:cs typeface="Arial"/>
                <a:sym typeface="Arial"/>
              </a:rPr>
              <a:t>Scrum </a:t>
            </a:r>
            <a:r>
              <a:rPr lang="en" sz="1200">
                <a:latin typeface="Arial"/>
                <a:ea typeface="Arial"/>
                <a:cs typeface="Arial"/>
                <a:sym typeface="Arial"/>
              </a:rPr>
              <a:t>is a project management framework build under the Agile Methodology</a:t>
            </a:r>
            <a:endParaRPr sz="1200">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 sz="1200" b="1">
                <a:solidFill>
                  <a:srgbClr val="000000"/>
                </a:solidFill>
                <a:latin typeface="Arial"/>
                <a:ea typeface="Arial"/>
                <a:cs typeface="Arial"/>
                <a:sym typeface="Arial"/>
              </a:rPr>
              <a:t>Customer-Centric Approach</a:t>
            </a:r>
            <a:r>
              <a:rPr lang="en" sz="1200">
                <a:solidFill>
                  <a:srgbClr val="000000"/>
                </a:solidFill>
                <a:latin typeface="Arial"/>
                <a:ea typeface="Arial"/>
                <a:cs typeface="Arial"/>
                <a:sym typeface="Arial"/>
              </a:rPr>
              <a:t> with a </a:t>
            </a:r>
            <a:r>
              <a:rPr lang="en" sz="1200">
                <a:solidFill>
                  <a:srgbClr val="374151"/>
                </a:solidFill>
                <a:latin typeface="Arial"/>
                <a:ea typeface="Arial"/>
                <a:cs typeface="Arial"/>
                <a:sym typeface="Arial"/>
              </a:rPr>
              <a:t>focus on exceeding customer needs for heightened satisfaction</a:t>
            </a:r>
            <a:endParaRPr sz="1200">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a:p>
            <a:pPr marL="457200" lvl="0" indent="-304800" algn="l" rtl="0">
              <a:spcBef>
                <a:spcPts val="0"/>
              </a:spcBef>
              <a:spcAft>
                <a:spcPts val="0"/>
              </a:spcAft>
              <a:buClr>
                <a:srgbClr val="374151"/>
              </a:buClr>
              <a:buSzPts val="1200"/>
              <a:buFont typeface="Arial"/>
              <a:buChar char="●"/>
            </a:pPr>
            <a:r>
              <a:rPr lang="en" sz="1200" b="1">
                <a:solidFill>
                  <a:srgbClr val="374151"/>
                </a:solidFill>
                <a:latin typeface="Arial"/>
                <a:ea typeface="Arial"/>
                <a:cs typeface="Arial"/>
                <a:sym typeface="Arial"/>
              </a:rPr>
              <a:t>Scrum Artifacts</a:t>
            </a:r>
            <a:r>
              <a:rPr lang="en" sz="1200">
                <a:solidFill>
                  <a:srgbClr val="374151"/>
                </a:solidFill>
                <a:latin typeface="Arial"/>
                <a:ea typeface="Arial"/>
                <a:cs typeface="Arial"/>
                <a:sym typeface="Arial"/>
              </a:rPr>
              <a:t> to enable </a:t>
            </a:r>
            <a:r>
              <a:rPr lang="en" sz="1200" b="1">
                <a:solidFill>
                  <a:srgbClr val="374151"/>
                </a:solidFill>
                <a:latin typeface="Arial"/>
                <a:ea typeface="Arial"/>
                <a:cs typeface="Arial"/>
                <a:sym typeface="Arial"/>
              </a:rPr>
              <a:t>transparency, inspection, and adaption</a:t>
            </a:r>
            <a:r>
              <a:rPr lang="en" sz="1200">
                <a:solidFill>
                  <a:srgbClr val="374151"/>
                </a:solidFill>
                <a:latin typeface="Arial"/>
                <a:ea typeface="Arial"/>
                <a:cs typeface="Arial"/>
                <a:sym typeface="Arial"/>
              </a:rPr>
              <a:t> for effective project management</a:t>
            </a:r>
            <a:endParaRPr sz="1200">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 sz="1200">
                <a:latin typeface="Arial"/>
                <a:ea typeface="Arial"/>
                <a:cs typeface="Arial"/>
                <a:sym typeface="Arial"/>
              </a:rPr>
              <a:t>Contains 5 Events</a:t>
            </a:r>
            <a:endParaRPr sz="1200">
              <a:latin typeface="Arial"/>
              <a:ea typeface="Arial"/>
              <a:cs typeface="Arial"/>
              <a:sym typeface="Arial"/>
            </a:endParaRPr>
          </a:p>
          <a:p>
            <a:pPr marL="457200" lvl="0" indent="0" algn="l" rtl="0">
              <a:spcBef>
                <a:spcPts val="0"/>
              </a:spcBef>
              <a:spcAft>
                <a:spcPts val="0"/>
              </a:spcAft>
              <a:buNone/>
            </a:pPr>
            <a:r>
              <a:rPr lang="en" sz="1200">
                <a:latin typeface="Arial"/>
                <a:ea typeface="Arial"/>
                <a:cs typeface="Arial"/>
                <a:sym typeface="Arial"/>
              </a:rPr>
              <a:t>- Sprint Planning</a:t>
            </a:r>
            <a:endParaRPr sz="1200">
              <a:latin typeface="Arial"/>
              <a:ea typeface="Arial"/>
              <a:cs typeface="Arial"/>
              <a:sym typeface="Arial"/>
            </a:endParaRPr>
          </a:p>
          <a:p>
            <a:pPr marL="457200" lvl="0" indent="0" algn="l" rtl="0">
              <a:spcBef>
                <a:spcPts val="0"/>
              </a:spcBef>
              <a:spcAft>
                <a:spcPts val="0"/>
              </a:spcAft>
              <a:buNone/>
            </a:pPr>
            <a:r>
              <a:rPr lang="en" sz="1200">
                <a:latin typeface="Arial"/>
                <a:ea typeface="Arial"/>
                <a:cs typeface="Arial"/>
                <a:sym typeface="Arial"/>
              </a:rPr>
              <a:t>- Sprint</a:t>
            </a:r>
            <a:endParaRPr sz="1200">
              <a:latin typeface="Arial"/>
              <a:ea typeface="Arial"/>
              <a:cs typeface="Arial"/>
              <a:sym typeface="Arial"/>
            </a:endParaRPr>
          </a:p>
          <a:p>
            <a:pPr marL="457200" lvl="0" indent="0" algn="l" rtl="0">
              <a:spcBef>
                <a:spcPts val="0"/>
              </a:spcBef>
              <a:spcAft>
                <a:spcPts val="0"/>
              </a:spcAft>
              <a:buNone/>
            </a:pPr>
            <a:r>
              <a:rPr lang="en" sz="1200">
                <a:latin typeface="Arial"/>
                <a:ea typeface="Arial"/>
                <a:cs typeface="Arial"/>
                <a:sym typeface="Arial"/>
              </a:rPr>
              <a:t>- Daily Scrum</a:t>
            </a:r>
            <a:endParaRPr sz="1200">
              <a:latin typeface="Arial"/>
              <a:ea typeface="Arial"/>
              <a:cs typeface="Arial"/>
              <a:sym typeface="Arial"/>
            </a:endParaRPr>
          </a:p>
          <a:p>
            <a:pPr marL="457200" lvl="0" indent="0" algn="l" rtl="0">
              <a:spcBef>
                <a:spcPts val="0"/>
              </a:spcBef>
              <a:spcAft>
                <a:spcPts val="0"/>
              </a:spcAft>
              <a:buNone/>
            </a:pPr>
            <a:r>
              <a:rPr lang="en" sz="1200">
                <a:latin typeface="Arial"/>
                <a:ea typeface="Arial"/>
                <a:cs typeface="Arial"/>
                <a:sym typeface="Arial"/>
              </a:rPr>
              <a:t>- Sprint Retrospective</a:t>
            </a:r>
            <a:endParaRPr sz="1200">
              <a:latin typeface="Arial"/>
              <a:ea typeface="Arial"/>
              <a:cs typeface="Arial"/>
              <a:sym typeface="Arial"/>
            </a:endParaRPr>
          </a:p>
          <a:p>
            <a:pPr marL="457200" lvl="0" indent="0" algn="l" rtl="0">
              <a:spcBef>
                <a:spcPts val="0"/>
              </a:spcBef>
              <a:spcAft>
                <a:spcPts val="0"/>
              </a:spcAft>
              <a:buNone/>
            </a:pPr>
            <a:r>
              <a:rPr lang="en" sz="1200">
                <a:latin typeface="Arial"/>
                <a:ea typeface="Arial"/>
                <a:cs typeface="Arial"/>
                <a:sym typeface="Arial"/>
              </a:rPr>
              <a:t>- Sprint Review</a:t>
            </a:r>
            <a:endParaRPr sz="1200">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p:txBody>
      </p:sp>
      <p:sp>
        <p:nvSpPr>
          <p:cNvPr id="594" name="Google Shape;594;p35"/>
          <p:cNvSpPr txBox="1"/>
          <p:nvPr/>
        </p:nvSpPr>
        <p:spPr>
          <a:xfrm>
            <a:off x="891025" y="3783675"/>
            <a:ext cx="3873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Ref: https://www.scrum.org/learning-series/what-is-scrum/</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6"/>
          <p:cNvSpPr txBox="1">
            <a:spLocks noGrp="1"/>
          </p:cNvSpPr>
          <p:nvPr>
            <p:ph type="title"/>
          </p:nvPr>
        </p:nvSpPr>
        <p:spPr>
          <a:xfrm>
            <a:off x="720000" y="216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Trello Board </a:t>
            </a:r>
            <a:endParaRPr/>
          </a:p>
        </p:txBody>
      </p:sp>
      <p:pic>
        <p:nvPicPr>
          <p:cNvPr id="600" name="Google Shape;600;p36"/>
          <p:cNvPicPr preferRelativeResize="0"/>
          <p:nvPr/>
        </p:nvPicPr>
        <p:blipFill>
          <a:blip r:embed="rId3">
            <a:alphaModFix/>
          </a:blip>
          <a:stretch>
            <a:fillRect/>
          </a:stretch>
        </p:blipFill>
        <p:spPr>
          <a:xfrm>
            <a:off x="551114" y="941525"/>
            <a:ext cx="8165924" cy="3954826"/>
          </a:xfrm>
          <a:prstGeom prst="rect">
            <a:avLst/>
          </a:prstGeom>
          <a:noFill/>
          <a:ln>
            <a:noFill/>
          </a:ln>
        </p:spPr>
      </p:pic>
      <p:pic>
        <p:nvPicPr>
          <p:cNvPr id="601" name="Google Shape;601;p36"/>
          <p:cNvPicPr preferRelativeResize="0"/>
          <p:nvPr/>
        </p:nvPicPr>
        <p:blipFill>
          <a:blip r:embed="rId4">
            <a:alphaModFix/>
          </a:blip>
          <a:stretch>
            <a:fillRect/>
          </a:stretch>
        </p:blipFill>
        <p:spPr>
          <a:xfrm>
            <a:off x="1291700" y="216425"/>
            <a:ext cx="1281075" cy="720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37"/>
          <p:cNvSpPr txBox="1">
            <a:spLocks noGrp="1"/>
          </p:cNvSpPr>
          <p:nvPr>
            <p:ph type="title"/>
          </p:nvPr>
        </p:nvSpPr>
        <p:spPr>
          <a:xfrm>
            <a:off x="720000" y="1597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Project Overview - Execution Timeline</a:t>
            </a:r>
            <a:endParaRPr sz="2800"/>
          </a:p>
        </p:txBody>
      </p:sp>
      <p:pic>
        <p:nvPicPr>
          <p:cNvPr id="607" name="Google Shape;607;p37"/>
          <p:cNvPicPr preferRelativeResize="0"/>
          <p:nvPr/>
        </p:nvPicPr>
        <p:blipFill>
          <a:blip r:embed="rId3">
            <a:alphaModFix/>
          </a:blip>
          <a:stretch>
            <a:fillRect/>
          </a:stretch>
        </p:blipFill>
        <p:spPr>
          <a:xfrm>
            <a:off x="285946" y="2416244"/>
            <a:ext cx="8638226" cy="1486150"/>
          </a:xfrm>
          <a:prstGeom prst="rect">
            <a:avLst/>
          </a:prstGeom>
          <a:noFill/>
          <a:ln>
            <a:noFill/>
          </a:ln>
        </p:spPr>
      </p:pic>
      <p:pic>
        <p:nvPicPr>
          <p:cNvPr id="608" name="Google Shape;608;p37"/>
          <p:cNvPicPr preferRelativeResize="0"/>
          <p:nvPr/>
        </p:nvPicPr>
        <p:blipFill>
          <a:blip r:embed="rId4">
            <a:alphaModFix/>
          </a:blip>
          <a:stretch>
            <a:fillRect/>
          </a:stretch>
        </p:blipFill>
        <p:spPr>
          <a:xfrm>
            <a:off x="668883" y="2745077"/>
            <a:ext cx="706950" cy="706950"/>
          </a:xfrm>
          <a:prstGeom prst="rect">
            <a:avLst/>
          </a:prstGeom>
          <a:noFill/>
          <a:ln>
            <a:noFill/>
          </a:ln>
        </p:spPr>
      </p:pic>
      <p:pic>
        <p:nvPicPr>
          <p:cNvPr id="609" name="Google Shape;609;p37"/>
          <p:cNvPicPr preferRelativeResize="0"/>
          <p:nvPr/>
        </p:nvPicPr>
        <p:blipFill>
          <a:blip r:embed="rId5">
            <a:alphaModFix/>
          </a:blip>
          <a:stretch>
            <a:fillRect/>
          </a:stretch>
        </p:blipFill>
        <p:spPr>
          <a:xfrm>
            <a:off x="2134266" y="2777598"/>
            <a:ext cx="665750" cy="665750"/>
          </a:xfrm>
          <a:prstGeom prst="rect">
            <a:avLst/>
          </a:prstGeom>
          <a:noFill/>
          <a:ln>
            <a:noFill/>
          </a:ln>
        </p:spPr>
      </p:pic>
      <p:pic>
        <p:nvPicPr>
          <p:cNvPr id="610" name="Google Shape;610;p37"/>
          <p:cNvPicPr preferRelativeResize="0"/>
          <p:nvPr/>
        </p:nvPicPr>
        <p:blipFill>
          <a:blip r:embed="rId6">
            <a:alphaModFix/>
          </a:blip>
          <a:stretch>
            <a:fillRect/>
          </a:stretch>
        </p:blipFill>
        <p:spPr>
          <a:xfrm>
            <a:off x="3566616" y="2753210"/>
            <a:ext cx="706950" cy="706950"/>
          </a:xfrm>
          <a:prstGeom prst="rect">
            <a:avLst/>
          </a:prstGeom>
          <a:noFill/>
          <a:ln>
            <a:noFill/>
          </a:ln>
        </p:spPr>
      </p:pic>
      <p:pic>
        <p:nvPicPr>
          <p:cNvPr id="611" name="Google Shape;611;p37"/>
          <p:cNvPicPr preferRelativeResize="0"/>
          <p:nvPr/>
        </p:nvPicPr>
        <p:blipFill>
          <a:blip r:embed="rId7">
            <a:alphaModFix/>
          </a:blip>
          <a:stretch>
            <a:fillRect/>
          </a:stretch>
        </p:blipFill>
        <p:spPr>
          <a:xfrm>
            <a:off x="4959234" y="2741014"/>
            <a:ext cx="747625" cy="747625"/>
          </a:xfrm>
          <a:prstGeom prst="rect">
            <a:avLst/>
          </a:prstGeom>
          <a:noFill/>
          <a:ln>
            <a:noFill/>
          </a:ln>
        </p:spPr>
      </p:pic>
      <p:pic>
        <p:nvPicPr>
          <p:cNvPr id="612" name="Google Shape;612;p37"/>
          <p:cNvPicPr preferRelativeResize="0"/>
          <p:nvPr/>
        </p:nvPicPr>
        <p:blipFill>
          <a:blip r:embed="rId8">
            <a:alphaModFix/>
          </a:blip>
          <a:stretch>
            <a:fillRect/>
          </a:stretch>
        </p:blipFill>
        <p:spPr>
          <a:xfrm>
            <a:off x="6359475" y="2749172"/>
            <a:ext cx="747625" cy="747625"/>
          </a:xfrm>
          <a:prstGeom prst="rect">
            <a:avLst/>
          </a:prstGeom>
          <a:noFill/>
          <a:ln>
            <a:noFill/>
          </a:ln>
        </p:spPr>
      </p:pic>
      <p:pic>
        <p:nvPicPr>
          <p:cNvPr id="613" name="Google Shape;613;p37"/>
          <p:cNvPicPr preferRelativeResize="0"/>
          <p:nvPr/>
        </p:nvPicPr>
        <p:blipFill>
          <a:blip r:embed="rId9">
            <a:alphaModFix/>
          </a:blip>
          <a:stretch>
            <a:fillRect/>
          </a:stretch>
        </p:blipFill>
        <p:spPr>
          <a:xfrm>
            <a:off x="7800430" y="2784882"/>
            <a:ext cx="747625" cy="747625"/>
          </a:xfrm>
          <a:prstGeom prst="rect">
            <a:avLst/>
          </a:prstGeom>
          <a:noFill/>
          <a:ln>
            <a:noFill/>
          </a:ln>
        </p:spPr>
      </p:pic>
      <p:sp>
        <p:nvSpPr>
          <p:cNvPr id="614" name="Google Shape;614;p37"/>
          <p:cNvSpPr/>
          <p:nvPr/>
        </p:nvSpPr>
        <p:spPr>
          <a:xfrm>
            <a:off x="122373" y="3709968"/>
            <a:ext cx="1795800" cy="448800"/>
          </a:xfrm>
          <a:prstGeom prst="flowChartAlternateProcess">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Figtree Black"/>
                <a:ea typeface="Figtree Black"/>
                <a:cs typeface="Figtree Black"/>
                <a:sym typeface="Figtree Black"/>
              </a:rPr>
              <a:t>Sprint 1: 1 Week</a:t>
            </a:r>
            <a:endParaRPr sz="1500">
              <a:solidFill>
                <a:schemeClr val="dk1"/>
              </a:solidFill>
              <a:latin typeface="Figtree Black"/>
              <a:ea typeface="Figtree Black"/>
              <a:cs typeface="Figtree Black"/>
              <a:sym typeface="Figtree Black"/>
            </a:endParaRPr>
          </a:p>
        </p:txBody>
      </p:sp>
      <p:sp>
        <p:nvSpPr>
          <p:cNvPr id="615" name="Google Shape;615;p37"/>
          <p:cNvSpPr txBox="1"/>
          <p:nvPr/>
        </p:nvSpPr>
        <p:spPr>
          <a:xfrm flipH="1">
            <a:off x="5818863" y="4036644"/>
            <a:ext cx="1828800" cy="8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a:latin typeface="Sarabun"/>
                <a:ea typeface="Sarabun"/>
                <a:cs typeface="Sarabun"/>
                <a:sym typeface="Sarabun"/>
              </a:rPr>
              <a:t>Visualization </a:t>
            </a:r>
            <a:r>
              <a:rPr lang="en" sz="1200">
                <a:latin typeface="Sarabun"/>
                <a:ea typeface="Sarabun"/>
                <a:cs typeface="Sarabun"/>
                <a:sym typeface="Sarabun"/>
              </a:rPr>
              <a:t>&amp; </a:t>
            </a:r>
            <a:r>
              <a:rPr lang="en" sz="1200" b="1">
                <a:latin typeface="Sarabun"/>
                <a:ea typeface="Sarabun"/>
                <a:cs typeface="Sarabun"/>
                <a:sym typeface="Sarabun"/>
              </a:rPr>
              <a:t>Dashboard Creation</a:t>
            </a:r>
            <a:endParaRPr sz="1200" b="1">
              <a:latin typeface="Sarabun"/>
              <a:ea typeface="Sarabun"/>
              <a:cs typeface="Sarabun"/>
              <a:sym typeface="Sarabun"/>
            </a:endParaRPr>
          </a:p>
          <a:p>
            <a:pPr marL="0" lvl="0" indent="0" algn="ctr" rtl="0">
              <a:spcBef>
                <a:spcPts val="0"/>
              </a:spcBef>
              <a:spcAft>
                <a:spcPts val="0"/>
              </a:spcAft>
              <a:buNone/>
            </a:pPr>
            <a:endParaRPr sz="1200" b="1">
              <a:solidFill>
                <a:schemeClr val="dk1"/>
              </a:solidFill>
              <a:latin typeface="Sarabun"/>
              <a:ea typeface="Sarabun"/>
              <a:cs typeface="Sarabun"/>
              <a:sym typeface="Sarabun"/>
            </a:endParaRPr>
          </a:p>
        </p:txBody>
      </p:sp>
      <p:sp>
        <p:nvSpPr>
          <p:cNvPr id="616" name="Google Shape;616;p37"/>
          <p:cNvSpPr txBox="1"/>
          <p:nvPr/>
        </p:nvSpPr>
        <p:spPr>
          <a:xfrm flipH="1">
            <a:off x="107950" y="4036654"/>
            <a:ext cx="1828800" cy="99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300">
                <a:latin typeface="Sarabun"/>
                <a:ea typeface="Sarabun"/>
                <a:cs typeface="Sarabun"/>
                <a:sym typeface="Sarabun"/>
              </a:rPr>
              <a:t>Discussions, Trello Board </a:t>
            </a:r>
            <a:r>
              <a:rPr lang="en" sz="1300" b="1">
                <a:latin typeface="Sarabun"/>
                <a:ea typeface="Sarabun"/>
                <a:cs typeface="Sarabun"/>
                <a:sym typeface="Sarabun"/>
              </a:rPr>
              <a:t>User Stories</a:t>
            </a:r>
            <a:r>
              <a:rPr lang="en" sz="1300">
                <a:latin typeface="Sarabun"/>
                <a:ea typeface="Sarabun"/>
                <a:cs typeface="Sarabun"/>
                <a:sym typeface="Sarabun"/>
              </a:rPr>
              <a:t>, Analytical </a:t>
            </a:r>
            <a:r>
              <a:rPr lang="en" sz="1300" b="1">
                <a:latin typeface="Sarabun"/>
                <a:ea typeface="Sarabun"/>
                <a:cs typeface="Sarabun"/>
                <a:sym typeface="Sarabun"/>
              </a:rPr>
              <a:t>Reporting Requirements</a:t>
            </a:r>
            <a:endParaRPr sz="1300" b="1">
              <a:latin typeface="Sarabun"/>
              <a:ea typeface="Sarabun"/>
              <a:cs typeface="Sarabun"/>
              <a:sym typeface="Sarabun"/>
            </a:endParaRPr>
          </a:p>
          <a:p>
            <a:pPr marL="0" lvl="0" indent="0" algn="ctr" rtl="0">
              <a:spcBef>
                <a:spcPts val="0"/>
              </a:spcBef>
              <a:spcAft>
                <a:spcPts val="0"/>
              </a:spcAft>
              <a:buNone/>
            </a:pPr>
            <a:endParaRPr sz="1200" b="1">
              <a:solidFill>
                <a:schemeClr val="dk1"/>
              </a:solidFill>
              <a:latin typeface="Sarabun"/>
              <a:ea typeface="Sarabun"/>
              <a:cs typeface="Sarabun"/>
              <a:sym typeface="Sarabun"/>
            </a:endParaRPr>
          </a:p>
        </p:txBody>
      </p:sp>
      <p:sp>
        <p:nvSpPr>
          <p:cNvPr id="617" name="Google Shape;617;p37"/>
          <p:cNvSpPr txBox="1"/>
          <p:nvPr/>
        </p:nvSpPr>
        <p:spPr>
          <a:xfrm flipH="1">
            <a:off x="3005700" y="4057657"/>
            <a:ext cx="1828800" cy="8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latin typeface="Sarabun"/>
                <a:ea typeface="Sarabun"/>
                <a:cs typeface="Sarabun"/>
                <a:sym typeface="Sarabun"/>
              </a:rPr>
              <a:t>Data </a:t>
            </a:r>
            <a:r>
              <a:rPr lang="en" sz="1200" b="1">
                <a:latin typeface="Sarabun"/>
                <a:ea typeface="Sarabun"/>
                <a:cs typeface="Sarabun"/>
                <a:sym typeface="Sarabun"/>
              </a:rPr>
              <a:t>Testing</a:t>
            </a:r>
            <a:r>
              <a:rPr lang="en" sz="1200">
                <a:latin typeface="Sarabun"/>
                <a:ea typeface="Sarabun"/>
                <a:cs typeface="Sarabun"/>
                <a:sym typeface="Sarabun"/>
              </a:rPr>
              <a:t>, Data </a:t>
            </a:r>
            <a:r>
              <a:rPr lang="en" sz="1200" b="1">
                <a:latin typeface="Sarabun"/>
                <a:ea typeface="Sarabun"/>
                <a:cs typeface="Sarabun"/>
                <a:sym typeface="Sarabun"/>
              </a:rPr>
              <a:t>Cleaning</a:t>
            </a:r>
            <a:r>
              <a:rPr lang="en" sz="1200">
                <a:latin typeface="Sarabun"/>
                <a:ea typeface="Sarabun"/>
                <a:cs typeface="Sarabun"/>
                <a:sym typeface="Sarabun"/>
              </a:rPr>
              <a:t>, and Data </a:t>
            </a:r>
            <a:r>
              <a:rPr lang="en" sz="1200" b="1">
                <a:latin typeface="Sarabun"/>
                <a:ea typeface="Sarabun"/>
                <a:cs typeface="Sarabun"/>
                <a:sym typeface="Sarabun"/>
              </a:rPr>
              <a:t>Documentation</a:t>
            </a:r>
            <a:endParaRPr sz="1200" b="1">
              <a:latin typeface="Sarabun"/>
              <a:ea typeface="Sarabun"/>
              <a:cs typeface="Sarabun"/>
              <a:sym typeface="Sarabun"/>
            </a:endParaRPr>
          </a:p>
          <a:p>
            <a:pPr marL="0" lvl="0" indent="0" algn="ctr" rtl="0">
              <a:spcBef>
                <a:spcPts val="0"/>
              </a:spcBef>
              <a:spcAft>
                <a:spcPts val="0"/>
              </a:spcAft>
              <a:buNone/>
            </a:pPr>
            <a:endParaRPr sz="1200" b="1">
              <a:solidFill>
                <a:schemeClr val="dk1"/>
              </a:solidFill>
              <a:latin typeface="Sarabun"/>
              <a:ea typeface="Sarabun"/>
              <a:cs typeface="Sarabun"/>
              <a:sym typeface="Sarabun"/>
            </a:endParaRPr>
          </a:p>
        </p:txBody>
      </p:sp>
      <p:sp>
        <p:nvSpPr>
          <p:cNvPr id="618" name="Google Shape;618;p37"/>
          <p:cNvSpPr txBox="1"/>
          <p:nvPr/>
        </p:nvSpPr>
        <p:spPr>
          <a:xfrm flipH="1">
            <a:off x="7179573" y="1531293"/>
            <a:ext cx="1828800" cy="8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a:latin typeface="Sarabun"/>
                <a:ea typeface="Sarabun"/>
                <a:cs typeface="Sarabun"/>
                <a:sym typeface="Sarabun"/>
              </a:rPr>
              <a:t>CI/CD Implementation </a:t>
            </a:r>
            <a:r>
              <a:rPr lang="en" sz="1200">
                <a:latin typeface="Sarabun"/>
                <a:ea typeface="Sarabun"/>
                <a:cs typeface="Sarabun"/>
                <a:sym typeface="Sarabun"/>
              </a:rPr>
              <a:t>and </a:t>
            </a:r>
            <a:r>
              <a:rPr lang="en" sz="1200" b="1">
                <a:latin typeface="Sarabun"/>
                <a:ea typeface="Sarabun"/>
                <a:cs typeface="Sarabun"/>
                <a:sym typeface="Sarabun"/>
              </a:rPr>
              <a:t>Finalizing product release</a:t>
            </a:r>
            <a:endParaRPr sz="1200" b="1">
              <a:latin typeface="Sarabun"/>
              <a:ea typeface="Sarabun"/>
              <a:cs typeface="Sarabun"/>
              <a:sym typeface="Sarabun"/>
            </a:endParaRPr>
          </a:p>
          <a:p>
            <a:pPr marL="0" lvl="0" indent="0" algn="ctr" rtl="0">
              <a:spcBef>
                <a:spcPts val="0"/>
              </a:spcBef>
              <a:spcAft>
                <a:spcPts val="0"/>
              </a:spcAft>
              <a:buNone/>
            </a:pPr>
            <a:endParaRPr sz="1200" b="1">
              <a:solidFill>
                <a:schemeClr val="dk1"/>
              </a:solidFill>
              <a:latin typeface="Sarabun"/>
              <a:ea typeface="Sarabun"/>
              <a:cs typeface="Sarabun"/>
              <a:sym typeface="Sarabun"/>
            </a:endParaRPr>
          </a:p>
        </p:txBody>
      </p:sp>
      <p:sp>
        <p:nvSpPr>
          <p:cNvPr id="619" name="Google Shape;619;p37"/>
          <p:cNvSpPr txBox="1"/>
          <p:nvPr/>
        </p:nvSpPr>
        <p:spPr>
          <a:xfrm flipH="1">
            <a:off x="4603947" y="1531291"/>
            <a:ext cx="1455900" cy="706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latin typeface="Sarabun"/>
                <a:ea typeface="Sarabun"/>
                <a:cs typeface="Sarabun"/>
                <a:sym typeface="Sarabun"/>
              </a:rPr>
              <a:t>PowerBI </a:t>
            </a:r>
            <a:r>
              <a:rPr lang="en" sz="1200" b="1">
                <a:latin typeface="Sarabun"/>
                <a:ea typeface="Sarabun"/>
                <a:cs typeface="Sarabun"/>
                <a:sym typeface="Sarabun"/>
              </a:rPr>
              <a:t>Linkage</a:t>
            </a:r>
            <a:r>
              <a:rPr lang="en" sz="1200">
                <a:latin typeface="Sarabun"/>
                <a:ea typeface="Sarabun"/>
                <a:cs typeface="Sarabun"/>
                <a:sym typeface="Sarabun"/>
              </a:rPr>
              <a:t> and </a:t>
            </a:r>
            <a:r>
              <a:rPr lang="en" sz="1200" b="1">
                <a:latin typeface="Sarabun"/>
                <a:ea typeface="Sarabun"/>
                <a:cs typeface="Sarabun"/>
                <a:sym typeface="Sarabun"/>
              </a:rPr>
              <a:t>Incremental Models</a:t>
            </a:r>
            <a:endParaRPr sz="1200" b="1">
              <a:solidFill>
                <a:schemeClr val="dk1"/>
              </a:solidFill>
              <a:latin typeface="Sarabun"/>
              <a:ea typeface="Sarabun"/>
              <a:cs typeface="Sarabun"/>
              <a:sym typeface="Sarabun"/>
            </a:endParaRPr>
          </a:p>
        </p:txBody>
      </p:sp>
      <p:sp>
        <p:nvSpPr>
          <p:cNvPr id="620" name="Google Shape;620;p37"/>
          <p:cNvSpPr/>
          <p:nvPr/>
        </p:nvSpPr>
        <p:spPr>
          <a:xfrm>
            <a:off x="1589123" y="1204606"/>
            <a:ext cx="1895100" cy="448800"/>
          </a:xfrm>
          <a:prstGeom prst="flowChartAlternateProcess">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Figtree Black"/>
                <a:ea typeface="Figtree Black"/>
                <a:cs typeface="Figtree Black"/>
                <a:sym typeface="Figtree Black"/>
              </a:rPr>
              <a:t>Sprint 2: 2 Weeks</a:t>
            </a:r>
            <a:endParaRPr sz="1500">
              <a:solidFill>
                <a:schemeClr val="dk1"/>
              </a:solidFill>
              <a:latin typeface="Figtree Black"/>
              <a:ea typeface="Figtree Black"/>
              <a:cs typeface="Figtree Black"/>
              <a:sym typeface="Figtree Black"/>
            </a:endParaRPr>
          </a:p>
        </p:txBody>
      </p:sp>
      <p:sp>
        <p:nvSpPr>
          <p:cNvPr id="621" name="Google Shape;621;p37"/>
          <p:cNvSpPr txBox="1"/>
          <p:nvPr/>
        </p:nvSpPr>
        <p:spPr>
          <a:xfrm flipH="1">
            <a:off x="1625127" y="1531297"/>
            <a:ext cx="1828800" cy="99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300">
                <a:latin typeface="Sarabun"/>
                <a:ea typeface="Sarabun"/>
                <a:cs typeface="Sarabun"/>
                <a:sym typeface="Sarabun"/>
              </a:rPr>
              <a:t>Discussions, Trello Board </a:t>
            </a:r>
            <a:r>
              <a:rPr lang="en" sz="1300" b="1">
                <a:latin typeface="Sarabun"/>
                <a:ea typeface="Sarabun"/>
                <a:cs typeface="Sarabun"/>
                <a:sym typeface="Sarabun"/>
              </a:rPr>
              <a:t>User Stories</a:t>
            </a:r>
            <a:r>
              <a:rPr lang="en" sz="1300">
                <a:latin typeface="Sarabun"/>
                <a:ea typeface="Sarabun"/>
                <a:cs typeface="Sarabun"/>
                <a:sym typeface="Sarabun"/>
              </a:rPr>
              <a:t>, Analytical </a:t>
            </a:r>
            <a:r>
              <a:rPr lang="en" sz="1300" b="1">
                <a:latin typeface="Sarabun"/>
                <a:ea typeface="Sarabun"/>
                <a:cs typeface="Sarabun"/>
                <a:sym typeface="Sarabun"/>
              </a:rPr>
              <a:t>Reporting Requirements</a:t>
            </a:r>
            <a:endParaRPr sz="1300" b="1">
              <a:latin typeface="Sarabun"/>
              <a:ea typeface="Sarabun"/>
              <a:cs typeface="Sarabun"/>
              <a:sym typeface="Sarabun"/>
            </a:endParaRPr>
          </a:p>
          <a:p>
            <a:pPr marL="0" lvl="0" indent="0" algn="ctr" rtl="0">
              <a:spcBef>
                <a:spcPts val="0"/>
              </a:spcBef>
              <a:spcAft>
                <a:spcPts val="0"/>
              </a:spcAft>
              <a:buNone/>
            </a:pPr>
            <a:endParaRPr sz="1200" b="1">
              <a:solidFill>
                <a:schemeClr val="dk1"/>
              </a:solidFill>
              <a:latin typeface="Sarabun"/>
              <a:ea typeface="Sarabun"/>
              <a:cs typeface="Sarabun"/>
              <a:sym typeface="Sarabun"/>
            </a:endParaRPr>
          </a:p>
        </p:txBody>
      </p:sp>
      <p:sp>
        <p:nvSpPr>
          <p:cNvPr id="622" name="Google Shape;622;p37"/>
          <p:cNvSpPr/>
          <p:nvPr/>
        </p:nvSpPr>
        <p:spPr>
          <a:xfrm>
            <a:off x="2972550" y="3709981"/>
            <a:ext cx="1895100" cy="448800"/>
          </a:xfrm>
          <a:prstGeom prst="flowChartAlternateProcess">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a:solidFill>
                  <a:schemeClr val="dk1"/>
                </a:solidFill>
                <a:latin typeface="Figtree Black"/>
                <a:ea typeface="Figtree Black"/>
                <a:cs typeface="Figtree Black"/>
                <a:sym typeface="Figtree Black"/>
              </a:rPr>
              <a:t>Sprint 3: 2 Weeks</a:t>
            </a:r>
            <a:endParaRPr sz="1500">
              <a:solidFill>
                <a:schemeClr val="dk1"/>
              </a:solidFill>
              <a:latin typeface="Figtree Black"/>
              <a:ea typeface="Figtree Black"/>
              <a:cs typeface="Figtree Black"/>
              <a:sym typeface="Figtree Black"/>
            </a:endParaRPr>
          </a:p>
        </p:txBody>
      </p:sp>
      <p:sp>
        <p:nvSpPr>
          <p:cNvPr id="623" name="Google Shape;623;p37"/>
          <p:cNvSpPr/>
          <p:nvPr/>
        </p:nvSpPr>
        <p:spPr>
          <a:xfrm>
            <a:off x="5785725" y="3690762"/>
            <a:ext cx="1895100" cy="448800"/>
          </a:xfrm>
          <a:prstGeom prst="flowChartAlternateProcess">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a:latin typeface="Figtree Black"/>
                <a:ea typeface="Figtree Black"/>
                <a:cs typeface="Figtree Black"/>
                <a:sym typeface="Figtree Black"/>
              </a:rPr>
              <a:t>Sprint 5: 2 Weeks </a:t>
            </a:r>
            <a:endParaRPr sz="1500">
              <a:solidFill>
                <a:schemeClr val="dk1"/>
              </a:solidFill>
              <a:latin typeface="Figtree Black"/>
              <a:ea typeface="Figtree Black"/>
              <a:cs typeface="Figtree Black"/>
              <a:sym typeface="Figtree Black"/>
            </a:endParaRPr>
          </a:p>
        </p:txBody>
      </p:sp>
      <p:sp>
        <p:nvSpPr>
          <p:cNvPr id="624" name="Google Shape;624;p37"/>
          <p:cNvSpPr/>
          <p:nvPr/>
        </p:nvSpPr>
        <p:spPr>
          <a:xfrm>
            <a:off x="4434004" y="1204609"/>
            <a:ext cx="1795800" cy="448800"/>
          </a:xfrm>
          <a:prstGeom prst="flowChartAlternateProcess">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Figtree Black"/>
                <a:ea typeface="Figtree Black"/>
                <a:cs typeface="Figtree Black"/>
                <a:sym typeface="Figtree Black"/>
              </a:rPr>
              <a:t>Sprint 4: 1 Week</a:t>
            </a:r>
            <a:endParaRPr sz="1500">
              <a:solidFill>
                <a:schemeClr val="dk1"/>
              </a:solidFill>
              <a:latin typeface="Figtree Black"/>
              <a:ea typeface="Figtree Black"/>
              <a:cs typeface="Figtree Black"/>
              <a:sym typeface="Figtree Black"/>
            </a:endParaRPr>
          </a:p>
        </p:txBody>
      </p:sp>
      <p:sp>
        <p:nvSpPr>
          <p:cNvPr id="625" name="Google Shape;625;p37"/>
          <p:cNvSpPr/>
          <p:nvPr/>
        </p:nvSpPr>
        <p:spPr>
          <a:xfrm>
            <a:off x="7179572" y="1204605"/>
            <a:ext cx="1921800" cy="448800"/>
          </a:xfrm>
          <a:prstGeom prst="flowChartAlternateProcess">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a:latin typeface="Figtree Black"/>
                <a:ea typeface="Figtree Black"/>
                <a:cs typeface="Figtree Black"/>
                <a:sym typeface="Figtree Black"/>
              </a:rPr>
              <a:t>Sprint 6: 2 Weeks </a:t>
            </a:r>
            <a:endParaRPr sz="1500">
              <a:solidFill>
                <a:schemeClr val="dk1"/>
              </a:solidFill>
              <a:latin typeface="Figtree Black"/>
              <a:ea typeface="Figtree Black"/>
              <a:cs typeface="Figtree Black"/>
              <a:sym typeface="Figtree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38"/>
          <p:cNvSpPr/>
          <p:nvPr/>
        </p:nvSpPr>
        <p:spPr>
          <a:xfrm>
            <a:off x="590700" y="1030675"/>
            <a:ext cx="3385500" cy="3385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631" name="Google Shape;631;p38"/>
          <p:cNvSpPr txBox="1">
            <a:spLocks noGrp="1"/>
          </p:cNvSpPr>
          <p:nvPr>
            <p:ph type="title"/>
          </p:nvPr>
        </p:nvSpPr>
        <p:spPr>
          <a:xfrm>
            <a:off x="3842100" y="2026275"/>
            <a:ext cx="5231400" cy="178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Product and Sprint Backlog + Burndown Chart</a:t>
            </a:r>
            <a:endParaRPr/>
          </a:p>
        </p:txBody>
      </p:sp>
      <p:sp>
        <p:nvSpPr>
          <p:cNvPr id="632" name="Google Shape;632;p38"/>
          <p:cNvSpPr txBox="1">
            <a:spLocks noGrp="1"/>
          </p:cNvSpPr>
          <p:nvPr>
            <p:ph type="title" idx="2"/>
          </p:nvPr>
        </p:nvSpPr>
        <p:spPr>
          <a:xfrm>
            <a:off x="7411975" y="946075"/>
            <a:ext cx="1018800" cy="101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633" name="Google Shape;633;p38"/>
          <p:cNvGrpSpPr/>
          <p:nvPr/>
        </p:nvGrpSpPr>
        <p:grpSpPr>
          <a:xfrm>
            <a:off x="-876450" y="1403276"/>
            <a:ext cx="4482703" cy="6005173"/>
            <a:chOff x="3554925" y="1032850"/>
            <a:chExt cx="1590175" cy="2130325"/>
          </a:xfrm>
        </p:grpSpPr>
        <p:sp>
          <p:nvSpPr>
            <p:cNvPr id="634" name="Google Shape;634;p38"/>
            <p:cNvSpPr/>
            <p:nvPr/>
          </p:nvSpPr>
          <p:spPr>
            <a:xfrm>
              <a:off x="3554925" y="1243175"/>
              <a:ext cx="821725" cy="1920000"/>
            </a:xfrm>
            <a:custGeom>
              <a:avLst/>
              <a:gdLst/>
              <a:ahLst/>
              <a:cxnLst/>
              <a:rect l="l" t="t" r="r" b="b"/>
              <a:pathLst>
                <a:path w="32869" h="76800" extrusionOk="0">
                  <a:moveTo>
                    <a:pt x="0" y="0"/>
                  </a:moveTo>
                  <a:lnTo>
                    <a:pt x="0" y="76800"/>
                  </a:lnTo>
                  <a:lnTo>
                    <a:pt x="32868" y="76800"/>
                  </a:lnTo>
                  <a:lnTo>
                    <a:pt x="328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3554925" y="1243175"/>
              <a:ext cx="224725" cy="1920000"/>
            </a:xfrm>
            <a:custGeom>
              <a:avLst/>
              <a:gdLst/>
              <a:ahLst/>
              <a:cxnLst/>
              <a:rect l="l" t="t" r="r" b="b"/>
              <a:pathLst>
                <a:path w="8989" h="76800" extrusionOk="0">
                  <a:moveTo>
                    <a:pt x="0" y="0"/>
                  </a:moveTo>
                  <a:lnTo>
                    <a:pt x="0" y="76800"/>
                  </a:lnTo>
                  <a:lnTo>
                    <a:pt x="8988" y="76800"/>
                  </a:lnTo>
                  <a:lnTo>
                    <a:pt x="8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3810650" y="1372175"/>
              <a:ext cx="538550" cy="382775"/>
            </a:xfrm>
            <a:custGeom>
              <a:avLst/>
              <a:gdLst/>
              <a:ahLst/>
              <a:cxnLst/>
              <a:rect l="l" t="t" r="r" b="b"/>
              <a:pathLst>
                <a:path w="21542" h="15311" extrusionOk="0">
                  <a:moveTo>
                    <a:pt x="0" y="0"/>
                  </a:moveTo>
                  <a:lnTo>
                    <a:pt x="0" y="15310"/>
                  </a:lnTo>
                  <a:lnTo>
                    <a:pt x="52" y="15310"/>
                  </a:lnTo>
                  <a:lnTo>
                    <a:pt x="15533" y="15284"/>
                  </a:lnTo>
                  <a:lnTo>
                    <a:pt x="19935" y="15271"/>
                  </a:lnTo>
                  <a:lnTo>
                    <a:pt x="19909" y="15271"/>
                  </a:lnTo>
                  <a:lnTo>
                    <a:pt x="15493" y="15258"/>
                  </a:lnTo>
                  <a:lnTo>
                    <a:pt x="92" y="15232"/>
                  </a:lnTo>
                  <a:lnTo>
                    <a:pt x="92" y="15232"/>
                  </a:lnTo>
                  <a:lnTo>
                    <a:pt x="92" y="105"/>
                  </a:lnTo>
                  <a:lnTo>
                    <a:pt x="92" y="105"/>
                  </a:lnTo>
                  <a:lnTo>
                    <a:pt x="21424" y="92"/>
                  </a:lnTo>
                  <a:lnTo>
                    <a:pt x="21424" y="92"/>
                  </a:lnTo>
                  <a:cubicBezTo>
                    <a:pt x="21437" y="4698"/>
                    <a:pt x="21450" y="8486"/>
                    <a:pt x="21450" y="11117"/>
                  </a:cubicBezTo>
                  <a:lnTo>
                    <a:pt x="21450" y="15284"/>
                  </a:lnTo>
                  <a:cubicBezTo>
                    <a:pt x="21490" y="15193"/>
                    <a:pt x="21503" y="15101"/>
                    <a:pt x="21503" y="15010"/>
                  </a:cubicBezTo>
                  <a:lnTo>
                    <a:pt x="21503" y="14213"/>
                  </a:lnTo>
                  <a:cubicBezTo>
                    <a:pt x="21516" y="13508"/>
                    <a:pt x="21516" y="12476"/>
                    <a:pt x="21516" y="11156"/>
                  </a:cubicBezTo>
                  <a:cubicBezTo>
                    <a:pt x="21516" y="8478"/>
                    <a:pt x="21529" y="4677"/>
                    <a:pt x="21542" y="52"/>
                  </a:cubicBezTo>
                  <a:lnTo>
                    <a:pt x="21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3974925" y="1607625"/>
              <a:ext cx="218175" cy="36925"/>
            </a:xfrm>
            <a:custGeom>
              <a:avLst/>
              <a:gdLst/>
              <a:ahLst/>
              <a:cxnLst/>
              <a:rect l="l" t="t" r="r" b="b"/>
              <a:pathLst>
                <a:path w="8727" h="1477" extrusionOk="0">
                  <a:moveTo>
                    <a:pt x="0" y="1"/>
                  </a:moveTo>
                  <a:lnTo>
                    <a:pt x="0" y="1477"/>
                  </a:lnTo>
                  <a:lnTo>
                    <a:pt x="8726" y="1477"/>
                  </a:lnTo>
                  <a:lnTo>
                    <a:pt x="8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4027175" y="1443350"/>
              <a:ext cx="139475" cy="106825"/>
            </a:xfrm>
            <a:custGeom>
              <a:avLst/>
              <a:gdLst/>
              <a:ahLst/>
              <a:cxnLst/>
              <a:rect l="l" t="t" r="r" b="b"/>
              <a:pathLst>
                <a:path w="5579" h="4273" extrusionOk="0">
                  <a:moveTo>
                    <a:pt x="536" y="1"/>
                  </a:moveTo>
                  <a:cubicBezTo>
                    <a:pt x="235" y="1"/>
                    <a:pt x="0" y="249"/>
                    <a:pt x="0" y="537"/>
                  </a:cubicBezTo>
                  <a:lnTo>
                    <a:pt x="0" y="3737"/>
                  </a:lnTo>
                  <a:cubicBezTo>
                    <a:pt x="0" y="4038"/>
                    <a:pt x="235" y="4273"/>
                    <a:pt x="536" y="4273"/>
                  </a:cubicBezTo>
                  <a:lnTo>
                    <a:pt x="5030" y="4273"/>
                  </a:lnTo>
                  <a:cubicBezTo>
                    <a:pt x="5330" y="4273"/>
                    <a:pt x="5578" y="4038"/>
                    <a:pt x="5578" y="3737"/>
                  </a:cubicBezTo>
                  <a:lnTo>
                    <a:pt x="5578" y="537"/>
                  </a:lnTo>
                  <a:cubicBezTo>
                    <a:pt x="5578" y="249"/>
                    <a:pt x="5330" y="1"/>
                    <a:pt x="5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8"/>
            <p:cNvSpPr/>
            <p:nvPr/>
          </p:nvSpPr>
          <p:spPr>
            <a:xfrm>
              <a:off x="4035650" y="1482950"/>
              <a:ext cx="121850" cy="59400"/>
            </a:xfrm>
            <a:custGeom>
              <a:avLst/>
              <a:gdLst/>
              <a:ahLst/>
              <a:cxnLst/>
              <a:rect l="l" t="t" r="r" b="b"/>
              <a:pathLst>
                <a:path w="4874" h="2376" extrusionOk="0">
                  <a:moveTo>
                    <a:pt x="1866" y="1"/>
                  </a:moveTo>
                  <a:cubicBezTo>
                    <a:pt x="1845" y="1"/>
                    <a:pt x="1824" y="4"/>
                    <a:pt x="1804" y="11"/>
                  </a:cubicBezTo>
                  <a:cubicBezTo>
                    <a:pt x="1764" y="24"/>
                    <a:pt x="1738" y="50"/>
                    <a:pt x="1712" y="76"/>
                  </a:cubicBezTo>
                  <a:lnTo>
                    <a:pt x="1647" y="154"/>
                  </a:lnTo>
                  <a:cubicBezTo>
                    <a:pt x="1621" y="194"/>
                    <a:pt x="1582" y="246"/>
                    <a:pt x="1542" y="285"/>
                  </a:cubicBezTo>
                  <a:lnTo>
                    <a:pt x="1346" y="559"/>
                  </a:lnTo>
                  <a:lnTo>
                    <a:pt x="641" y="1500"/>
                  </a:lnTo>
                  <a:lnTo>
                    <a:pt x="171" y="2140"/>
                  </a:lnTo>
                  <a:cubicBezTo>
                    <a:pt x="105" y="2205"/>
                    <a:pt x="53" y="2284"/>
                    <a:pt x="1" y="2375"/>
                  </a:cubicBezTo>
                  <a:cubicBezTo>
                    <a:pt x="79" y="2310"/>
                    <a:pt x="145" y="2244"/>
                    <a:pt x="197" y="2166"/>
                  </a:cubicBezTo>
                  <a:lnTo>
                    <a:pt x="693" y="1552"/>
                  </a:lnTo>
                  <a:lnTo>
                    <a:pt x="1425" y="612"/>
                  </a:lnTo>
                  <a:cubicBezTo>
                    <a:pt x="1503" y="533"/>
                    <a:pt x="1568" y="442"/>
                    <a:pt x="1634" y="350"/>
                  </a:cubicBezTo>
                  <a:lnTo>
                    <a:pt x="1751" y="207"/>
                  </a:lnTo>
                  <a:lnTo>
                    <a:pt x="1804" y="141"/>
                  </a:lnTo>
                  <a:cubicBezTo>
                    <a:pt x="1817" y="128"/>
                    <a:pt x="1830" y="115"/>
                    <a:pt x="1843" y="115"/>
                  </a:cubicBezTo>
                  <a:cubicBezTo>
                    <a:pt x="1857" y="106"/>
                    <a:pt x="1872" y="102"/>
                    <a:pt x="1888" y="102"/>
                  </a:cubicBezTo>
                  <a:cubicBezTo>
                    <a:pt x="1916" y="102"/>
                    <a:pt x="1944" y="116"/>
                    <a:pt x="1960" y="141"/>
                  </a:cubicBezTo>
                  <a:lnTo>
                    <a:pt x="2078" y="285"/>
                  </a:lnTo>
                  <a:lnTo>
                    <a:pt x="2326" y="572"/>
                  </a:lnTo>
                  <a:lnTo>
                    <a:pt x="2809" y="1134"/>
                  </a:lnTo>
                  <a:lnTo>
                    <a:pt x="2836" y="1160"/>
                  </a:lnTo>
                  <a:cubicBezTo>
                    <a:pt x="2888" y="1212"/>
                    <a:pt x="2940" y="1239"/>
                    <a:pt x="3005" y="1239"/>
                  </a:cubicBezTo>
                  <a:cubicBezTo>
                    <a:pt x="3084" y="1226"/>
                    <a:pt x="3149" y="1186"/>
                    <a:pt x="3188" y="1134"/>
                  </a:cubicBezTo>
                  <a:lnTo>
                    <a:pt x="3410" y="873"/>
                  </a:lnTo>
                  <a:lnTo>
                    <a:pt x="3515" y="755"/>
                  </a:lnTo>
                  <a:cubicBezTo>
                    <a:pt x="3554" y="716"/>
                    <a:pt x="3580" y="677"/>
                    <a:pt x="3606" y="677"/>
                  </a:cubicBezTo>
                  <a:cubicBezTo>
                    <a:pt x="3646" y="677"/>
                    <a:pt x="3685" y="677"/>
                    <a:pt x="3711" y="716"/>
                  </a:cubicBezTo>
                  <a:lnTo>
                    <a:pt x="3802" y="821"/>
                  </a:lnTo>
                  <a:lnTo>
                    <a:pt x="4155" y="1239"/>
                  </a:lnTo>
                  <a:lnTo>
                    <a:pt x="4678" y="1840"/>
                  </a:lnTo>
                  <a:cubicBezTo>
                    <a:pt x="4730" y="1918"/>
                    <a:pt x="4795" y="1996"/>
                    <a:pt x="4874" y="2062"/>
                  </a:cubicBezTo>
                  <a:cubicBezTo>
                    <a:pt x="4821" y="1970"/>
                    <a:pt x="4769" y="1892"/>
                    <a:pt x="4704" y="1826"/>
                  </a:cubicBezTo>
                  <a:lnTo>
                    <a:pt x="4207" y="1199"/>
                  </a:lnTo>
                  <a:lnTo>
                    <a:pt x="3868" y="768"/>
                  </a:lnTo>
                  <a:lnTo>
                    <a:pt x="3776" y="651"/>
                  </a:lnTo>
                  <a:cubicBezTo>
                    <a:pt x="3733" y="607"/>
                    <a:pt x="3681" y="582"/>
                    <a:pt x="3627" y="582"/>
                  </a:cubicBezTo>
                  <a:cubicBezTo>
                    <a:pt x="3616" y="582"/>
                    <a:pt x="3605" y="583"/>
                    <a:pt x="3593" y="585"/>
                  </a:cubicBezTo>
                  <a:cubicBezTo>
                    <a:pt x="3528" y="599"/>
                    <a:pt x="3476" y="638"/>
                    <a:pt x="3437" y="690"/>
                  </a:cubicBezTo>
                  <a:lnTo>
                    <a:pt x="3319" y="821"/>
                  </a:lnTo>
                  <a:lnTo>
                    <a:pt x="3097" y="1069"/>
                  </a:lnTo>
                  <a:cubicBezTo>
                    <a:pt x="3058" y="1115"/>
                    <a:pt x="3019" y="1137"/>
                    <a:pt x="2981" y="1137"/>
                  </a:cubicBezTo>
                  <a:cubicBezTo>
                    <a:pt x="2943" y="1137"/>
                    <a:pt x="2907" y="1115"/>
                    <a:pt x="2875" y="1069"/>
                  </a:cubicBezTo>
                  <a:cubicBezTo>
                    <a:pt x="2718" y="886"/>
                    <a:pt x="2548" y="690"/>
                    <a:pt x="2391" y="507"/>
                  </a:cubicBezTo>
                  <a:cubicBezTo>
                    <a:pt x="2313" y="403"/>
                    <a:pt x="2222" y="311"/>
                    <a:pt x="2143" y="220"/>
                  </a:cubicBezTo>
                  <a:lnTo>
                    <a:pt x="2026" y="76"/>
                  </a:lnTo>
                  <a:cubicBezTo>
                    <a:pt x="1987" y="28"/>
                    <a:pt x="1927" y="1"/>
                    <a:pt x="1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8"/>
            <p:cNvSpPr/>
            <p:nvPr/>
          </p:nvSpPr>
          <p:spPr>
            <a:xfrm>
              <a:off x="4094450" y="1461325"/>
              <a:ext cx="28100" cy="25650"/>
            </a:xfrm>
            <a:custGeom>
              <a:avLst/>
              <a:gdLst/>
              <a:ahLst/>
              <a:cxnLst/>
              <a:rect l="l" t="t" r="r" b="b"/>
              <a:pathLst>
                <a:path w="1124" h="1026" extrusionOk="0">
                  <a:moveTo>
                    <a:pt x="625" y="1"/>
                  </a:moveTo>
                  <a:cubicBezTo>
                    <a:pt x="569" y="1"/>
                    <a:pt x="513" y="10"/>
                    <a:pt x="457" y="27"/>
                  </a:cubicBezTo>
                  <a:cubicBezTo>
                    <a:pt x="0" y="196"/>
                    <a:pt x="0" y="836"/>
                    <a:pt x="457" y="993"/>
                  </a:cubicBezTo>
                  <a:cubicBezTo>
                    <a:pt x="514" y="1015"/>
                    <a:pt x="572" y="1025"/>
                    <a:pt x="629" y="1025"/>
                  </a:cubicBezTo>
                  <a:cubicBezTo>
                    <a:pt x="743" y="1025"/>
                    <a:pt x="854" y="985"/>
                    <a:pt x="941" y="915"/>
                  </a:cubicBezTo>
                  <a:cubicBezTo>
                    <a:pt x="1032" y="836"/>
                    <a:pt x="1085" y="745"/>
                    <a:pt x="1098" y="627"/>
                  </a:cubicBezTo>
                  <a:cubicBezTo>
                    <a:pt x="1124" y="562"/>
                    <a:pt x="1111" y="510"/>
                    <a:pt x="1098" y="510"/>
                  </a:cubicBezTo>
                  <a:cubicBezTo>
                    <a:pt x="1098" y="510"/>
                    <a:pt x="1085" y="549"/>
                    <a:pt x="1071" y="614"/>
                  </a:cubicBezTo>
                  <a:cubicBezTo>
                    <a:pt x="1032" y="719"/>
                    <a:pt x="980" y="797"/>
                    <a:pt x="902" y="850"/>
                  </a:cubicBezTo>
                  <a:cubicBezTo>
                    <a:pt x="876" y="876"/>
                    <a:pt x="836" y="889"/>
                    <a:pt x="797" y="902"/>
                  </a:cubicBezTo>
                  <a:cubicBezTo>
                    <a:pt x="738" y="926"/>
                    <a:pt x="682" y="937"/>
                    <a:pt x="629" y="937"/>
                  </a:cubicBezTo>
                  <a:cubicBezTo>
                    <a:pt x="229" y="937"/>
                    <a:pt x="48" y="304"/>
                    <a:pt x="510" y="131"/>
                  </a:cubicBezTo>
                  <a:cubicBezTo>
                    <a:pt x="560" y="111"/>
                    <a:pt x="612" y="100"/>
                    <a:pt x="664" y="100"/>
                  </a:cubicBezTo>
                  <a:cubicBezTo>
                    <a:pt x="747" y="100"/>
                    <a:pt x="829" y="127"/>
                    <a:pt x="902" y="183"/>
                  </a:cubicBezTo>
                  <a:cubicBezTo>
                    <a:pt x="980" y="236"/>
                    <a:pt x="1032" y="314"/>
                    <a:pt x="1071" y="405"/>
                  </a:cubicBezTo>
                  <a:cubicBezTo>
                    <a:pt x="1085" y="471"/>
                    <a:pt x="1098" y="510"/>
                    <a:pt x="1098" y="510"/>
                  </a:cubicBezTo>
                  <a:cubicBezTo>
                    <a:pt x="1111" y="471"/>
                    <a:pt x="1111" y="431"/>
                    <a:pt x="1098" y="392"/>
                  </a:cubicBezTo>
                  <a:cubicBezTo>
                    <a:pt x="1085" y="288"/>
                    <a:pt x="1032" y="183"/>
                    <a:pt x="941" y="118"/>
                  </a:cubicBezTo>
                  <a:cubicBezTo>
                    <a:pt x="853" y="39"/>
                    <a:pt x="741" y="1"/>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8"/>
            <p:cNvSpPr/>
            <p:nvPr/>
          </p:nvSpPr>
          <p:spPr>
            <a:xfrm>
              <a:off x="3804750" y="1783000"/>
              <a:ext cx="467050" cy="363200"/>
            </a:xfrm>
            <a:custGeom>
              <a:avLst/>
              <a:gdLst/>
              <a:ahLst/>
              <a:cxnLst/>
              <a:rect l="l" t="t" r="r" b="b"/>
              <a:pathLst>
                <a:path w="18682" h="14528" extrusionOk="0">
                  <a:moveTo>
                    <a:pt x="1" y="1"/>
                  </a:moveTo>
                  <a:lnTo>
                    <a:pt x="1" y="14527"/>
                  </a:lnTo>
                  <a:lnTo>
                    <a:pt x="18682" y="14527"/>
                  </a:lnTo>
                  <a:lnTo>
                    <a:pt x="186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8"/>
            <p:cNvSpPr/>
            <p:nvPr/>
          </p:nvSpPr>
          <p:spPr>
            <a:xfrm>
              <a:off x="3841025" y="1778425"/>
              <a:ext cx="255725" cy="82000"/>
            </a:xfrm>
            <a:custGeom>
              <a:avLst/>
              <a:gdLst/>
              <a:ahLst/>
              <a:cxnLst/>
              <a:rect l="l" t="t" r="r" b="b"/>
              <a:pathLst>
                <a:path w="10229" h="3280" extrusionOk="0">
                  <a:moveTo>
                    <a:pt x="2443" y="1"/>
                  </a:moveTo>
                  <a:cubicBezTo>
                    <a:pt x="2025" y="1"/>
                    <a:pt x="1685" y="328"/>
                    <a:pt x="1672" y="746"/>
                  </a:cubicBezTo>
                  <a:lnTo>
                    <a:pt x="732" y="746"/>
                  </a:lnTo>
                  <a:cubicBezTo>
                    <a:pt x="327" y="746"/>
                    <a:pt x="0" y="1072"/>
                    <a:pt x="0" y="1477"/>
                  </a:cubicBezTo>
                  <a:lnTo>
                    <a:pt x="0" y="3280"/>
                  </a:lnTo>
                  <a:lnTo>
                    <a:pt x="10229" y="3280"/>
                  </a:lnTo>
                  <a:lnTo>
                    <a:pt x="10229" y="1477"/>
                  </a:lnTo>
                  <a:cubicBezTo>
                    <a:pt x="10229" y="1072"/>
                    <a:pt x="9915" y="746"/>
                    <a:pt x="9510" y="746"/>
                  </a:cubicBezTo>
                  <a:lnTo>
                    <a:pt x="5944" y="746"/>
                  </a:lnTo>
                  <a:lnTo>
                    <a:pt x="5735" y="380"/>
                  </a:lnTo>
                  <a:cubicBezTo>
                    <a:pt x="5591" y="145"/>
                    <a:pt x="5343" y="1"/>
                    <a:pt x="5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3888050" y="1778425"/>
              <a:ext cx="255400" cy="82000"/>
            </a:xfrm>
            <a:custGeom>
              <a:avLst/>
              <a:gdLst/>
              <a:ahLst/>
              <a:cxnLst/>
              <a:rect l="l" t="t" r="r" b="b"/>
              <a:pathLst>
                <a:path w="10216" h="3280" extrusionOk="0">
                  <a:moveTo>
                    <a:pt x="2443" y="1"/>
                  </a:moveTo>
                  <a:cubicBezTo>
                    <a:pt x="2025" y="1"/>
                    <a:pt x="1685" y="328"/>
                    <a:pt x="1659" y="746"/>
                  </a:cubicBezTo>
                  <a:lnTo>
                    <a:pt x="732" y="746"/>
                  </a:lnTo>
                  <a:cubicBezTo>
                    <a:pt x="327" y="746"/>
                    <a:pt x="0" y="1072"/>
                    <a:pt x="0" y="1477"/>
                  </a:cubicBezTo>
                  <a:lnTo>
                    <a:pt x="0" y="3280"/>
                  </a:lnTo>
                  <a:lnTo>
                    <a:pt x="10216" y="3280"/>
                  </a:lnTo>
                  <a:lnTo>
                    <a:pt x="10216" y="1477"/>
                  </a:lnTo>
                  <a:cubicBezTo>
                    <a:pt x="10216" y="1072"/>
                    <a:pt x="9889" y="746"/>
                    <a:pt x="9484" y="746"/>
                  </a:cubicBezTo>
                  <a:lnTo>
                    <a:pt x="5944" y="746"/>
                  </a:lnTo>
                  <a:lnTo>
                    <a:pt x="5722" y="380"/>
                  </a:lnTo>
                  <a:cubicBezTo>
                    <a:pt x="5591" y="145"/>
                    <a:pt x="5330" y="1"/>
                    <a:pt x="5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3948775" y="1778425"/>
              <a:ext cx="256075" cy="82000"/>
            </a:xfrm>
            <a:custGeom>
              <a:avLst/>
              <a:gdLst/>
              <a:ahLst/>
              <a:cxnLst/>
              <a:rect l="l" t="t" r="r" b="b"/>
              <a:pathLst>
                <a:path w="10243" h="3280" extrusionOk="0">
                  <a:moveTo>
                    <a:pt x="2444" y="1"/>
                  </a:moveTo>
                  <a:cubicBezTo>
                    <a:pt x="2026" y="1"/>
                    <a:pt x="1686" y="328"/>
                    <a:pt x="1673" y="746"/>
                  </a:cubicBezTo>
                  <a:lnTo>
                    <a:pt x="733" y="746"/>
                  </a:lnTo>
                  <a:cubicBezTo>
                    <a:pt x="328" y="746"/>
                    <a:pt x="1" y="1072"/>
                    <a:pt x="1" y="1477"/>
                  </a:cubicBezTo>
                  <a:lnTo>
                    <a:pt x="1" y="3280"/>
                  </a:lnTo>
                  <a:lnTo>
                    <a:pt x="10243" y="3280"/>
                  </a:lnTo>
                  <a:lnTo>
                    <a:pt x="10243" y="1477"/>
                  </a:lnTo>
                  <a:cubicBezTo>
                    <a:pt x="10243" y="1067"/>
                    <a:pt x="9916" y="745"/>
                    <a:pt x="9522" y="745"/>
                  </a:cubicBezTo>
                  <a:cubicBezTo>
                    <a:pt x="9514" y="745"/>
                    <a:pt x="9506" y="745"/>
                    <a:pt x="9498" y="746"/>
                  </a:cubicBezTo>
                  <a:lnTo>
                    <a:pt x="5958" y="746"/>
                  </a:lnTo>
                  <a:lnTo>
                    <a:pt x="5736" y="380"/>
                  </a:lnTo>
                  <a:cubicBezTo>
                    <a:pt x="5592" y="145"/>
                    <a:pt x="5331" y="1"/>
                    <a:pt x="5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3980150" y="1768325"/>
              <a:ext cx="338350" cy="264875"/>
            </a:xfrm>
            <a:custGeom>
              <a:avLst/>
              <a:gdLst/>
              <a:ahLst/>
              <a:cxnLst/>
              <a:rect l="l" t="t" r="r" b="b"/>
              <a:pathLst>
                <a:path w="13534" h="10595" extrusionOk="0">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rgbClr val="C300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3980150" y="1768325"/>
              <a:ext cx="338350" cy="264875"/>
            </a:xfrm>
            <a:custGeom>
              <a:avLst/>
              <a:gdLst/>
              <a:ahLst/>
              <a:cxnLst/>
              <a:rect l="l" t="t" r="r" b="b"/>
              <a:pathLst>
                <a:path w="13534" h="10595" extrusionOk="0">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4051325" y="1658250"/>
              <a:ext cx="325325" cy="197625"/>
            </a:xfrm>
            <a:custGeom>
              <a:avLst/>
              <a:gdLst/>
              <a:ahLst/>
              <a:cxnLst/>
              <a:rect l="l" t="t" r="r" b="b"/>
              <a:pathLst>
                <a:path w="13013" h="7905" extrusionOk="0">
                  <a:moveTo>
                    <a:pt x="1033" y="1"/>
                  </a:moveTo>
                  <a:cubicBezTo>
                    <a:pt x="458" y="1"/>
                    <a:pt x="1" y="471"/>
                    <a:pt x="1" y="1033"/>
                  </a:cubicBezTo>
                  <a:lnTo>
                    <a:pt x="1" y="7904"/>
                  </a:lnTo>
                  <a:lnTo>
                    <a:pt x="13012" y="7708"/>
                  </a:lnTo>
                  <a:lnTo>
                    <a:pt x="13012" y="1033"/>
                  </a:lnTo>
                  <a:cubicBezTo>
                    <a:pt x="13012" y="458"/>
                    <a:pt x="12555" y="1"/>
                    <a:pt x="119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4062100" y="1641250"/>
              <a:ext cx="338375" cy="264575"/>
            </a:xfrm>
            <a:custGeom>
              <a:avLst/>
              <a:gdLst/>
              <a:ahLst/>
              <a:cxnLst/>
              <a:rect l="l" t="t" r="r" b="b"/>
              <a:pathLst>
                <a:path w="13535" h="10583" extrusionOk="0">
                  <a:moveTo>
                    <a:pt x="3091" y="1"/>
                  </a:moveTo>
                  <a:cubicBezTo>
                    <a:pt x="2803" y="1"/>
                    <a:pt x="2543" y="168"/>
                    <a:pt x="2405" y="419"/>
                  </a:cubicBezTo>
                  <a:lnTo>
                    <a:pt x="2248" y="746"/>
                  </a:lnTo>
                  <a:cubicBezTo>
                    <a:pt x="2104" y="1007"/>
                    <a:pt x="1830" y="1164"/>
                    <a:pt x="1529" y="1164"/>
                  </a:cubicBezTo>
                  <a:lnTo>
                    <a:pt x="785" y="1164"/>
                  </a:lnTo>
                  <a:cubicBezTo>
                    <a:pt x="776" y="1164"/>
                    <a:pt x="768" y="1164"/>
                    <a:pt x="760" y="1164"/>
                  </a:cubicBezTo>
                  <a:cubicBezTo>
                    <a:pt x="353" y="1164"/>
                    <a:pt x="14" y="1473"/>
                    <a:pt x="1" y="1882"/>
                  </a:cubicBezTo>
                  <a:lnTo>
                    <a:pt x="1" y="10583"/>
                  </a:lnTo>
                  <a:lnTo>
                    <a:pt x="13535" y="10583"/>
                  </a:lnTo>
                  <a:lnTo>
                    <a:pt x="13535" y="1700"/>
                  </a:lnTo>
                  <a:cubicBezTo>
                    <a:pt x="13522" y="1297"/>
                    <a:pt x="13195" y="980"/>
                    <a:pt x="12798" y="980"/>
                  </a:cubicBezTo>
                  <a:cubicBezTo>
                    <a:pt x="12782" y="980"/>
                    <a:pt x="12767" y="980"/>
                    <a:pt x="12751" y="981"/>
                  </a:cubicBezTo>
                  <a:lnTo>
                    <a:pt x="8218" y="981"/>
                  </a:lnTo>
                  <a:cubicBezTo>
                    <a:pt x="7944" y="981"/>
                    <a:pt x="7682" y="850"/>
                    <a:pt x="7539" y="628"/>
                  </a:cubicBezTo>
                  <a:lnTo>
                    <a:pt x="7356" y="354"/>
                  </a:lnTo>
                  <a:cubicBezTo>
                    <a:pt x="7212" y="132"/>
                    <a:pt x="6951" y="1"/>
                    <a:pt x="6689" y="1"/>
                  </a:cubicBezTo>
                  <a:lnTo>
                    <a:pt x="3123" y="1"/>
                  </a:lnTo>
                  <a:cubicBezTo>
                    <a:pt x="3112" y="1"/>
                    <a:pt x="3102" y="1"/>
                    <a:pt x="30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4062100" y="1640150"/>
              <a:ext cx="340350" cy="266975"/>
            </a:xfrm>
            <a:custGeom>
              <a:avLst/>
              <a:gdLst/>
              <a:ahLst/>
              <a:cxnLst/>
              <a:rect l="l" t="t" r="r" b="b"/>
              <a:pathLst>
                <a:path w="13614" h="10679" extrusionOk="0">
                  <a:moveTo>
                    <a:pt x="3194" y="0"/>
                  </a:moveTo>
                  <a:cubicBezTo>
                    <a:pt x="3138" y="0"/>
                    <a:pt x="3080" y="2"/>
                    <a:pt x="3019" y="6"/>
                  </a:cubicBezTo>
                  <a:cubicBezTo>
                    <a:pt x="2849" y="32"/>
                    <a:pt x="2692" y="111"/>
                    <a:pt x="2548" y="228"/>
                  </a:cubicBezTo>
                  <a:cubicBezTo>
                    <a:pt x="2287" y="476"/>
                    <a:pt x="2274" y="855"/>
                    <a:pt x="2013" y="1012"/>
                  </a:cubicBezTo>
                  <a:cubicBezTo>
                    <a:pt x="1895" y="1103"/>
                    <a:pt x="1751" y="1143"/>
                    <a:pt x="1595" y="1156"/>
                  </a:cubicBezTo>
                  <a:lnTo>
                    <a:pt x="1138" y="1156"/>
                  </a:lnTo>
                  <a:cubicBezTo>
                    <a:pt x="981" y="1156"/>
                    <a:pt x="824" y="1156"/>
                    <a:pt x="680" y="1169"/>
                  </a:cubicBezTo>
                  <a:cubicBezTo>
                    <a:pt x="510" y="1195"/>
                    <a:pt x="367" y="1260"/>
                    <a:pt x="249" y="1365"/>
                  </a:cubicBezTo>
                  <a:cubicBezTo>
                    <a:pt x="132" y="1469"/>
                    <a:pt x="66" y="1613"/>
                    <a:pt x="40" y="1770"/>
                  </a:cubicBezTo>
                  <a:cubicBezTo>
                    <a:pt x="14" y="1913"/>
                    <a:pt x="14" y="2057"/>
                    <a:pt x="27" y="2214"/>
                  </a:cubicBezTo>
                  <a:lnTo>
                    <a:pt x="27" y="3860"/>
                  </a:lnTo>
                  <a:cubicBezTo>
                    <a:pt x="27" y="5950"/>
                    <a:pt x="40" y="7648"/>
                    <a:pt x="40" y="8837"/>
                  </a:cubicBezTo>
                  <a:lnTo>
                    <a:pt x="40" y="8798"/>
                  </a:lnTo>
                  <a:cubicBezTo>
                    <a:pt x="53" y="7622"/>
                    <a:pt x="66" y="5937"/>
                    <a:pt x="66" y="3847"/>
                  </a:cubicBezTo>
                  <a:lnTo>
                    <a:pt x="66" y="2214"/>
                  </a:lnTo>
                  <a:cubicBezTo>
                    <a:pt x="66" y="2070"/>
                    <a:pt x="66" y="1926"/>
                    <a:pt x="92" y="1783"/>
                  </a:cubicBezTo>
                  <a:cubicBezTo>
                    <a:pt x="119" y="1652"/>
                    <a:pt x="197" y="1535"/>
                    <a:pt x="301" y="1443"/>
                  </a:cubicBezTo>
                  <a:cubicBezTo>
                    <a:pt x="406" y="1352"/>
                    <a:pt x="537" y="1299"/>
                    <a:pt x="680" y="1273"/>
                  </a:cubicBezTo>
                  <a:cubicBezTo>
                    <a:pt x="759" y="1267"/>
                    <a:pt x="834" y="1264"/>
                    <a:pt x="909" y="1264"/>
                  </a:cubicBezTo>
                  <a:cubicBezTo>
                    <a:pt x="984" y="1264"/>
                    <a:pt x="1059" y="1267"/>
                    <a:pt x="1138" y="1273"/>
                  </a:cubicBezTo>
                  <a:lnTo>
                    <a:pt x="1582" y="1273"/>
                  </a:lnTo>
                  <a:cubicBezTo>
                    <a:pt x="1751" y="1260"/>
                    <a:pt x="1921" y="1208"/>
                    <a:pt x="2052" y="1103"/>
                  </a:cubicBezTo>
                  <a:cubicBezTo>
                    <a:pt x="2352" y="908"/>
                    <a:pt x="2379" y="516"/>
                    <a:pt x="2601" y="320"/>
                  </a:cubicBezTo>
                  <a:cubicBezTo>
                    <a:pt x="2718" y="215"/>
                    <a:pt x="2862" y="150"/>
                    <a:pt x="3019" y="124"/>
                  </a:cubicBezTo>
                  <a:lnTo>
                    <a:pt x="6676" y="124"/>
                  </a:lnTo>
                  <a:cubicBezTo>
                    <a:pt x="6846" y="124"/>
                    <a:pt x="7016" y="176"/>
                    <a:pt x="7147" y="280"/>
                  </a:cubicBezTo>
                  <a:cubicBezTo>
                    <a:pt x="7225" y="333"/>
                    <a:pt x="7277" y="398"/>
                    <a:pt x="7330" y="463"/>
                  </a:cubicBezTo>
                  <a:lnTo>
                    <a:pt x="7473" y="699"/>
                  </a:lnTo>
                  <a:cubicBezTo>
                    <a:pt x="7578" y="868"/>
                    <a:pt x="7735" y="999"/>
                    <a:pt x="7931" y="1064"/>
                  </a:cubicBezTo>
                  <a:cubicBezTo>
                    <a:pt x="8022" y="1090"/>
                    <a:pt x="8126" y="1103"/>
                    <a:pt x="8231" y="1103"/>
                  </a:cubicBezTo>
                  <a:lnTo>
                    <a:pt x="12868" y="1103"/>
                  </a:lnTo>
                  <a:cubicBezTo>
                    <a:pt x="12960" y="1117"/>
                    <a:pt x="13051" y="1156"/>
                    <a:pt x="13130" y="1195"/>
                  </a:cubicBezTo>
                  <a:cubicBezTo>
                    <a:pt x="13313" y="1286"/>
                    <a:pt x="13443" y="1456"/>
                    <a:pt x="13469" y="1665"/>
                  </a:cubicBezTo>
                  <a:cubicBezTo>
                    <a:pt x="13482" y="1770"/>
                    <a:pt x="13482" y="1874"/>
                    <a:pt x="13469" y="1979"/>
                  </a:cubicBezTo>
                  <a:lnTo>
                    <a:pt x="13469" y="10588"/>
                  </a:lnTo>
                  <a:lnTo>
                    <a:pt x="13469" y="10588"/>
                  </a:lnTo>
                  <a:lnTo>
                    <a:pt x="3776" y="10614"/>
                  </a:lnTo>
                  <a:lnTo>
                    <a:pt x="1007" y="10627"/>
                  </a:lnTo>
                  <a:lnTo>
                    <a:pt x="1" y="10627"/>
                  </a:lnTo>
                  <a:lnTo>
                    <a:pt x="79" y="10640"/>
                  </a:lnTo>
                  <a:lnTo>
                    <a:pt x="994" y="10640"/>
                  </a:lnTo>
                  <a:lnTo>
                    <a:pt x="3776" y="10653"/>
                  </a:lnTo>
                  <a:lnTo>
                    <a:pt x="13548" y="10679"/>
                  </a:lnTo>
                  <a:lnTo>
                    <a:pt x="13600" y="10679"/>
                  </a:lnTo>
                  <a:lnTo>
                    <a:pt x="13600" y="1966"/>
                  </a:lnTo>
                  <a:cubicBezTo>
                    <a:pt x="13613" y="1861"/>
                    <a:pt x="13600" y="1744"/>
                    <a:pt x="13600" y="1639"/>
                  </a:cubicBezTo>
                  <a:cubicBezTo>
                    <a:pt x="13548" y="1404"/>
                    <a:pt x="13404" y="1208"/>
                    <a:pt x="13195" y="1090"/>
                  </a:cubicBezTo>
                  <a:cubicBezTo>
                    <a:pt x="13104" y="1038"/>
                    <a:pt x="12999" y="1012"/>
                    <a:pt x="12895" y="999"/>
                  </a:cubicBezTo>
                  <a:cubicBezTo>
                    <a:pt x="12830" y="990"/>
                    <a:pt x="12759" y="981"/>
                    <a:pt x="12686" y="981"/>
                  </a:cubicBezTo>
                  <a:cubicBezTo>
                    <a:pt x="12655" y="981"/>
                    <a:pt x="12625" y="982"/>
                    <a:pt x="12594" y="986"/>
                  </a:cubicBezTo>
                  <a:lnTo>
                    <a:pt x="8244" y="986"/>
                  </a:lnTo>
                  <a:cubicBezTo>
                    <a:pt x="8153" y="986"/>
                    <a:pt x="8061" y="973"/>
                    <a:pt x="7983" y="947"/>
                  </a:cubicBezTo>
                  <a:cubicBezTo>
                    <a:pt x="7813" y="894"/>
                    <a:pt x="7669" y="777"/>
                    <a:pt x="7578" y="633"/>
                  </a:cubicBezTo>
                  <a:lnTo>
                    <a:pt x="7434" y="398"/>
                  </a:lnTo>
                  <a:cubicBezTo>
                    <a:pt x="7382" y="320"/>
                    <a:pt x="7303" y="241"/>
                    <a:pt x="7225" y="176"/>
                  </a:cubicBezTo>
                  <a:cubicBezTo>
                    <a:pt x="7068" y="58"/>
                    <a:pt x="6885" y="6"/>
                    <a:pt x="6689" y="6"/>
                  </a:cubicBezTo>
                  <a:lnTo>
                    <a:pt x="3528" y="6"/>
                  </a:lnTo>
                  <a:cubicBezTo>
                    <a:pt x="3415" y="6"/>
                    <a:pt x="3307" y="0"/>
                    <a:pt x="3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4145075" y="1659725"/>
              <a:ext cx="71875" cy="2725"/>
            </a:xfrm>
            <a:custGeom>
              <a:avLst/>
              <a:gdLst/>
              <a:ahLst/>
              <a:cxnLst/>
              <a:rect l="l" t="t" r="r" b="b"/>
              <a:pathLst>
                <a:path w="2875" h="109" extrusionOk="0">
                  <a:moveTo>
                    <a:pt x="1437" y="0"/>
                  </a:moveTo>
                  <a:cubicBezTo>
                    <a:pt x="957" y="0"/>
                    <a:pt x="477" y="20"/>
                    <a:pt x="0" y="59"/>
                  </a:cubicBezTo>
                  <a:cubicBezTo>
                    <a:pt x="477" y="92"/>
                    <a:pt x="957" y="108"/>
                    <a:pt x="1437" y="108"/>
                  </a:cubicBezTo>
                  <a:cubicBezTo>
                    <a:pt x="1917" y="108"/>
                    <a:pt x="2397" y="92"/>
                    <a:pt x="2874" y="59"/>
                  </a:cubicBezTo>
                  <a:cubicBezTo>
                    <a:pt x="2397" y="20"/>
                    <a:pt x="1917" y="0"/>
                    <a:pt x="1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4167275" y="1733025"/>
              <a:ext cx="382125" cy="264575"/>
            </a:xfrm>
            <a:custGeom>
              <a:avLst/>
              <a:gdLst/>
              <a:ahLst/>
              <a:cxnLst/>
              <a:rect l="l" t="t" r="r" b="b"/>
              <a:pathLst>
                <a:path w="15285" h="10583" extrusionOk="0">
                  <a:moveTo>
                    <a:pt x="7604" y="0"/>
                  </a:moveTo>
                  <a:cubicBezTo>
                    <a:pt x="7590" y="0"/>
                    <a:pt x="7577" y="1"/>
                    <a:pt x="7564" y="1"/>
                  </a:cubicBezTo>
                  <a:lnTo>
                    <a:pt x="3541" y="1"/>
                  </a:lnTo>
                  <a:cubicBezTo>
                    <a:pt x="3528" y="1"/>
                    <a:pt x="3515" y="0"/>
                    <a:pt x="3503" y="0"/>
                  </a:cubicBezTo>
                  <a:cubicBezTo>
                    <a:pt x="3190" y="0"/>
                    <a:pt x="2894" y="155"/>
                    <a:pt x="2731" y="419"/>
                  </a:cubicBezTo>
                  <a:lnTo>
                    <a:pt x="2548" y="733"/>
                  </a:lnTo>
                  <a:cubicBezTo>
                    <a:pt x="2372" y="996"/>
                    <a:pt x="2088" y="1152"/>
                    <a:pt x="1776" y="1152"/>
                  </a:cubicBezTo>
                  <a:cubicBezTo>
                    <a:pt x="1763" y="1152"/>
                    <a:pt x="1751" y="1151"/>
                    <a:pt x="1738" y="1151"/>
                  </a:cubicBezTo>
                  <a:lnTo>
                    <a:pt x="889" y="1151"/>
                  </a:lnTo>
                  <a:cubicBezTo>
                    <a:pt x="405" y="1151"/>
                    <a:pt x="0" y="1477"/>
                    <a:pt x="0" y="1869"/>
                  </a:cubicBezTo>
                  <a:lnTo>
                    <a:pt x="0" y="10583"/>
                  </a:lnTo>
                  <a:lnTo>
                    <a:pt x="15285" y="10583"/>
                  </a:lnTo>
                  <a:lnTo>
                    <a:pt x="15285" y="1699"/>
                  </a:lnTo>
                  <a:cubicBezTo>
                    <a:pt x="15285" y="1308"/>
                    <a:pt x="14893" y="981"/>
                    <a:pt x="14396" y="981"/>
                  </a:cubicBezTo>
                  <a:lnTo>
                    <a:pt x="9289" y="981"/>
                  </a:lnTo>
                  <a:cubicBezTo>
                    <a:pt x="9276" y="981"/>
                    <a:pt x="9263" y="982"/>
                    <a:pt x="9251" y="982"/>
                  </a:cubicBezTo>
                  <a:cubicBezTo>
                    <a:pt x="8964" y="982"/>
                    <a:pt x="8693" y="841"/>
                    <a:pt x="8518" y="628"/>
                  </a:cubicBezTo>
                  <a:lnTo>
                    <a:pt x="8322" y="354"/>
                  </a:lnTo>
                  <a:cubicBezTo>
                    <a:pt x="8147" y="129"/>
                    <a:pt x="7878" y="0"/>
                    <a:pt x="7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8"/>
            <p:cNvSpPr/>
            <p:nvPr/>
          </p:nvSpPr>
          <p:spPr>
            <a:xfrm>
              <a:off x="4166625" y="1731625"/>
              <a:ext cx="385075" cy="267275"/>
            </a:xfrm>
            <a:custGeom>
              <a:avLst/>
              <a:gdLst/>
              <a:ahLst/>
              <a:cxnLst/>
              <a:rect l="l" t="t" r="r" b="b"/>
              <a:pathLst>
                <a:path w="15403" h="10691" extrusionOk="0">
                  <a:moveTo>
                    <a:pt x="7533" y="0"/>
                  </a:moveTo>
                  <a:cubicBezTo>
                    <a:pt x="7488" y="0"/>
                    <a:pt x="7441" y="2"/>
                    <a:pt x="7394" y="5"/>
                  </a:cubicBezTo>
                  <a:lnTo>
                    <a:pt x="3514" y="5"/>
                  </a:lnTo>
                  <a:cubicBezTo>
                    <a:pt x="3331" y="18"/>
                    <a:pt x="3149" y="70"/>
                    <a:pt x="3005" y="175"/>
                  </a:cubicBezTo>
                  <a:cubicBezTo>
                    <a:pt x="2927" y="214"/>
                    <a:pt x="2848" y="279"/>
                    <a:pt x="2796" y="358"/>
                  </a:cubicBezTo>
                  <a:cubicBezTo>
                    <a:pt x="2744" y="423"/>
                    <a:pt x="2704" y="488"/>
                    <a:pt x="2652" y="567"/>
                  </a:cubicBezTo>
                  <a:cubicBezTo>
                    <a:pt x="2587" y="723"/>
                    <a:pt x="2495" y="854"/>
                    <a:pt x="2365" y="959"/>
                  </a:cubicBezTo>
                  <a:cubicBezTo>
                    <a:pt x="2247" y="1050"/>
                    <a:pt x="2090" y="1115"/>
                    <a:pt x="1934" y="1141"/>
                  </a:cubicBezTo>
                  <a:cubicBezTo>
                    <a:pt x="1620" y="1154"/>
                    <a:pt x="1281" y="1154"/>
                    <a:pt x="967" y="1154"/>
                  </a:cubicBezTo>
                  <a:cubicBezTo>
                    <a:pt x="942" y="1153"/>
                    <a:pt x="918" y="1152"/>
                    <a:pt x="894" y="1152"/>
                  </a:cubicBezTo>
                  <a:cubicBezTo>
                    <a:pt x="583" y="1152"/>
                    <a:pt x="300" y="1305"/>
                    <a:pt x="118" y="1559"/>
                  </a:cubicBezTo>
                  <a:cubicBezTo>
                    <a:pt x="39" y="1703"/>
                    <a:pt x="0" y="1860"/>
                    <a:pt x="13" y="2017"/>
                  </a:cubicBezTo>
                  <a:lnTo>
                    <a:pt x="13" y="3336"/>
                  </a:lnTo>
                  <a:cubicBezTo>
                    <a:pt x="26" y="5583"/>
                    <a:pt x="39" y="7412"/>
                    <a:pt x="39" y="8679"/>
                  </a:cubicBezTo>
                  <a:cubicBezTo>
                    <a:pt x="53" y="9306"/>
                    <a:pt x="53" y="9789"/>
                    <a:pt x="53" y="10116"/>
                  </a:cubicBezTo>
                  <a:lnTo>
                    <a:pt x="53" y="10103"/>
                  </a:lnTo>
                  <a:cubicBezTo>
                    <a:pt x="53" y="9763"/>
                    <a:pt x="53" y="9280"/>
                    <a:pt x="53" y="8653"/>
                  </a:cubicBezTo>
                  <a:cubicBezTo>
                    <a:pt x="66" y="7386"/>
                    <a:pt x="79" y="5570"/>
                    <a:pt x="79" y="3323"/>
                  </a:cubicBezTo>
                  <a:lnTo>
                    <a:pt x="79" y="2017"/>
                  </a:lnTo>
                  <a:cubicBezTo>
                    <a:pt x="66" y="1873"/>
                    <a:pt x="92" y="1729"/>
                    <a:pt x="170" y="1612"/>
                  </a:cubicBezTo>
                  <a:cubicBezTo>
                    <a:pt x="339" y="1383"/>
                    <a:pt x="596" y="1243"/>
                    <a:pt x="881" y="1243"/>
                  </a:cubicBezTo>
                  <a:cubicBezTo>
                    <a:pt x="905" y="1243"/>
                    <a:pt x="929" y="1244"/>
                    <a:pt x="954" y="1246"/>
                  </a:cubicBezTo>
                  <a:cubicBezTo>
                    <a:pt x="1172" y="1246"/>
                    <a:pt x="1378" y="1252"/>
                    <a:pt x="1595" y="1252"/>
                  </a:cubicBezTo>
                  <a:cubicBezTo>
                    <a:pt x="1704" y="1252"/>
                    <a:pt x="1816" y="1250"/>
                    <a:pt x="1934" y="1246"/>
                  </a:cubicBezTo>
                  <a:cubicBezTo>
                    <a:pt x="2104" y="1220"/>
                    <a:pt x="2260" y="1154"/>
                    <a:pt x="2404" y="1050"/>
                  </a:cubicBezTo>
                  <a:cubicBezTo>
                    <a:pt x="2482" y="998"/>
                    <a:pt x="2535" y="919"/>
                    <a:pt x="2587" y="854"/>
                  </a:cubicBezTo>
                  <a:cubicBezTo>
                    <a:pt x="2639" y="776"/>
                    <a:pt x="2678" y="710"/>
                    <a:pt x="2717" y="632"/>
                  </a:cubicBezTo>
                  <a:cubicBezTo>
                    <a:pt x="2757" y="554"/>
                    <a:pt x="2796" y="488"/>
                    <a:pt x="2848" y="423"/>
                  </a:cubicBezTo>
                  <a:cubicBezTo>
                    <a:pt x="2900" y="358"/>
                    <a:pt x="2966" y="292"/>
                    <a:pt x="3031" y="253"/>
                  </a:cubicBezTo>
                  <a:cubicBezTo>
                    <a:pt x="3175" y="162"/>
                    <a:pt x="3331" y="109"/>
                    <a:pt x="3501" y="109"/>
                  </a:cubicBezTo>
                  <a:lnTo>
                    <a:pt x="7381" y="109"/>
                  </a:lnTo>
                  <a:cubicBezTo>
                    <a:pt x="7424" y="106"/>
                    <a:pt x="7468" y="105"/>
                    <a:pt x="7512" y="105"/>
                  </a:cubicBezTo>
                  <a:cubicBezTo>
                    <a:pt x="7655" y="105"/>
                    <a:pt x="7800" y="122"/>
                    <a:pt x="7930" y="162"/>
                  </a:cubicBezTo>
                  <a:cubicBezTo>
                    <a:pt x="8113" y="227"/>
                    <a:pt x="8269" y="345"/>
                    <a:pt x="8361" y="514"/>
                  </a:cubicBezTo>
                  <a:cubicBezTo>
                    <a:pt x="8426" y="593"/>
                    <a:pt x="8478" y="671"/>
                    <a:pt x="8544" y="750"/>
                  </a:cubicBezTo>
                  <a:cubicBezTo>
                    <a:pt x="8609" y="828"/>
                    <a:pt x="8701" y="893"/>
                    <a:pt x="8792" y="945"/>
                  </a:cubicBezTo>
                  <a:cubicBezTo>
                    <a:pt x="8956" y="1039"/>
                    <a:pt x="9142" y="1091"/>
                    <a:pt x="9330" y="1091"/>
                  </a:cubicBezTo>
                  <a:cubicBezTo>
                    <a:pt x="9351" y="1091"/>
                    <a:pt x="9372" y="1090"/>
                    <a:pt x="9393" y="1089"/>
                  </a:cubicBezTo>
                  <a:lnTo>
                    <a:pt x="14370" y="1089"/>
                  </a:lnTo>
                  <a:cubicBezTo>
                    <a:pt x="14394" y="1088"/>
                    <a:pt x="14419" y="1087"/>
                    <a:pt x="14443" y="1087"/>
                  </a:cubicBezTo>
                  <a:cubicBezTo>
                    <a:pt x="14617" y="1087"/>
                    <a:pt x="14798" y="1128"/>
                    <a:pt x="14958" y="1220"/>
                  </a:cubicBezTo>
                  <a:cubicBezTo>
                    <a:pt x="15128" y="1324"/>
                    <a:pt x="15245" y="1494"/>
                    <a:pt x="15285" y="1690"/>
                  </a:cubicBezTo>
                  <a:lnTo>
                    <a:pt x="15285" y="10599"/>
                  </a:lnTo>
                  <a:lnTo>
                    <a:pt x="15285" y="10599"/>
                  </a:lnTo>
                  <a:lnTo>
                    <a:pt x="4337" y="10625"/>
                  </a:lnTo>
                  <a:lnTo>
                    <a:pt x="1176" y="10639"/>
                  </a:lnTo>
                  <a:lnTo>
                    <a:pt x="1163" y="10639"/>
                  </a:lnTo>
                  <a:lnTo>
                    <a:pt x="4324" y="10665"/>
                  </a:lnTo>
                  <a:lnTo>
                    <a:pt x="15350" y="10691"/>
                  </a:lnTo>
                  <a:lnTo>
                    <a:pt x="15402" y="10691"/>
                  </a:lnTo>
                  <a:lnTo>
                    <a:pt x="15402" y="1690"/>
                  </a:lnTo>
                  <a:cubicBezTo>
                    <a:pt x="15376" y="1455"/>
                    <a:pt x="15232" y="1246"/>
                    <a:pt x="15036" y="1128"/>
                  </a:cubicBezTo>
                  <a:cubicBezTo>
                    <a:pt x="14870" y="1039"/>
                    <a:pt x="14675" y="979"/>
                    <a:pt x="14483" y="979"/>
                  </a:cubicBezTo>
                  <a:cubicBezTo>
                    <a:pt x="14450" y="979"/>
                    <a:pt x="14416" y="981"/>
                    <a:pt x="14383" y="985"/>
                  </a:cubicBezTo>
                  <a:lnTo>
                    <a:pt x="9406" y="985"/>
                  </a:lnTo>
                  <a:cubicBezTo>
                    <a:pt x="9386" y="986"/>
                    <a:pt x="9366" y="987"/>
                    <a:pt x="9346" y="987"/>
                  </a:cubicBezTo>
                  <a:cubicBezTo>
                    <a:pt x="9173" y="987"/>
                    <a:pt x="9010" y="936"/>
                    <a:pt x="8857" y="854"/>
                  </a:cubicBezTo>
                  <a:cubicBezTo>
                    <a:pt x="8779" y="815"/>
                    <a:pt x="8701" y="750"/>
                    <a:pt x="8635" y="684"/>
                  </a:cubicBezTo>
                  <a:cubicBezTo>
                    <a:pt x="8583" y="619"/>
                    <a:pt x="8531" y="527"/>
                    <a:pt x="8465" y="449"/>
                  </a:cubicBezTo>
                  <a:cubicBezTo>
                    <a:pt x="8361" y="279"/>
                    <a:pt x="8191" y="136"/>
                    <a:pt x="7995" y="70"/>
                  </a:cubicBezTo>
                  <a:cubicBezTo>
                    <a:pt x="7843" y="20"/>
                    <a:pt x="7691" y="0"/>
                    <a:pt x="7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8"/>
            <p:cNvSpPr/>
            <p:nvPr/>
          </p:nvSpPr>
          <p:spPr>
            <a:xfrm>
              <a:off x="4256750" y="1754100"/>
              <a:ext cx="95075" cy="2725"/>
            </a:xfrm>
            <a:custGeom>
              <a:avLst/>
              <a:gdLst/>
              <a:ahLst/>
              <a:cxnLst/>
              <a:rect l="l" t="t" r="r" b="b"/>
              <a:pathLst>
                <a:path w="3803" h="109" extrusionOk="0">
                  <a:moveTo>
                    <a:pt x="1902" y="1"/>
                  </a:moveTo>
                  <a:cubicBezTo>
                    <a:pt x="1268" y="1"/>
                    <a:pt x="634" y="20"/>
                    <a:pt x="1" y="60"/>
                  </a:cubicBezTo>
                  <a:cubicBezTo>
                    <a:pt x="634" y="92"/>
                    <a:pt x="1268" y="109"/>
                    <a:pt x="1902" y="109"/>
                  </a:cubicBezTo>
                  <a:cubicBezTo>
                    <a:pt x="2535" y="109"/>
                    <a:pt x="3169" y="92"/>
                    <a:pt x="3802" y="60"/>
                  </a:cubicBezTo>
                  <a:cubicBezTo>
                    <a:pt x="3169" y="20"/>
                    <a:pt x="2535" y="1"/>
                    <a:pt x="1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3804750" y="1855500"/>
              <a:ext cx="340025" cy="293300"/>
            </a:xfrm>
            <a:custGeom>
              <a:avLst/>
              <a:gdLst/>
              <a:ahLst/>
              <a:cxnLst/>
              <a:rect l="l" t="t" r="r" b="b"/>
              <a:pathLst>
                <a:path w="13601" h="11732" extrusionOk="0">
                  <a:moveTo>
                    <a:pt x="1" y="1"/>
                  </a:moveTo>
                  <a:lnTo>
                    <a:pt x="1" y="11732"/>
                  </a:lnTo>
                  <a:lnTo>
                    <a:pt x="13600" y="11732"/>
                  </a:lnTo>
                  <a:lnTo>
                    <a:pt x="136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3777719" y="1855500"/>
              <a:ext cx="340025" cy="293300"/>
            </a:xfrm>
            <a:custGeom>
              <a:avLst/>
              <a:gdLst/>
              <a:ahLst/>
              <a:cxnLst/>
              <a:rect l="l" t="t" r="r" b="b"/>
              <a:pathLst>
                <a:path w="13601" h="11732" extrusionOk="0">
                  <a:moveTo>
                    <a:pt x="1" y="1"/>
                  </a:moveTo>
                  <a:lnTo>
                    <a:pt x="1" y="11732"/>
                  </a:lnTo>
                  <a:lnTo>
                    <a:pt x="13600" y="11732"/>
                  </a:lnTo>
                  <a:lnTo>
                    <a:pt x="13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8"/>
            <p:cNvSpPr/>
            <p:nvPr/>
          </p:nvSpPr>
          <p:spPr>
            <a:xfrm>
              <a:off x="4144750" y="1778425"/>
              <a:ext cx="535950" cy="380825"/>
            </a:xfrm>
            <a:custGeom>
              <a:avLst/>
              <a:gdLst/>
              <a:ahLst/>
              <a:cxnLst/>
              <a:rect l="l" t="t" r="r" b="b"/>
              <a:pathLst>
                <a:path w="21438" h="15233" extrusionOk="0">
                  <a:moveTo>
                    <a:pt x="0" y="1"/>
                  </a:moveTo>
                  <a:lnTo>
                    <a:pt x="0" y="15233"/>
                  </a:lnTo>
                  <a:lnTo>
                    <a:pt x="21437" y="15233"/>
                  </a:lnTo>
                  <a:lnTo>
                    <a:pt x="214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8"/>
            <p:cNvSpPr/>
            <p:nvPr/>
          </p:nvSpPr>
          <p:spPr>
            <a:xfrm>
              <a:off x="4143425" y="1776475"/>
              <a:ext cx="538575" cy="383450"/>
            </a:xfrm>
            <a:custGeom>
              <a:avLst/>
              <a:gdLst/>
              <a:ahLst/>
              <a:cxnLst/>
              <a:rect l="l" t="t" r="r" b="b"/>
              <a:pathLst>
                <a:path w="21543" h="15338" extrusionOk="0">
                  <a:moveTo>
                    <a:pt x="1" y="1"/>
                  </a:moveTo>
                  <a:lnTo>
                    <a:pt x="1" y="15337"/>
                  </a:lnTo>
                  <a:lnTo>
                    <a:pt x="79" y="15337"/>
                  </a:lnTo>
                  <a:lnTo>
                    <a:pt x="15559" y="15311"/>
                  </a:lnTo>
                  <a:lnTo>
                    <a:pt x="19962" y="15298"/>
                  </a:lnTo>
                  <a:lnTo>
                    <a:pt x="19936" y="15298"/>
                  </a:lnTo>
                  <a:lnTo>
                    <a:pt x="15520" y="15285"/>
                  </a:lnTo>
                  <a:lnTo>
                    <a:pt x="118" y="15259"/>
                  </a:lnTo>
                  <a:lnTo>
                    <a:pt x="118" y="15259"/>
                  </a:lnTo>
                  <a:lnTo>
                    <a:pt x="118" y="131"/>
                  </a:lnTo>
                  <a:lnTo>
                    <a:pt x="118" y="131"/>
                  </a:lnTo>
                  <a:lnTo>
                    <a:pt x="21464" y="118"/>
                  </a:lnTo>
                  <a:lnTo>
                    <a:pt x="21464" y="118"/>
                  </a:lnTo>
                  <a:cubicBezTo>
                    <a:pt x="21464" y="4712"/>
                    <a:pt x="21477" y="8499"/>
                    <a:pt x="21477" y="11144"/>
                  </a:cubicBezTo>
                  <a:cubicBezTo>
                    <a:pt x="21490" y="12476"/>
                    <a:pt x="21490" y="13508"/>
                    <a:pt x="21490" y="14227"/>
                  </a:cubicBezTo>
                  <a:lnTo>
                    <a:pt x="21490" y="15311"/>
                  </a:lnTo>
                  <a:cubicBezTo>
                    <a:pt x="21503" y="15206"/>
                    <a:pt x="21516" y="15115"/>
                    <a:pt x="21503" y="15010"/>
                  </a:cubicBezTo>
                  <a:lnTo>
                    <a:pt x="21503" y="14214"/>
                  </a:lnTo>
                  <a:cubicBezTo>
                    <a:pt x="21516" y="13508"/>
                    <a:pt x="21516" y="12476"/>
                    <a:pt x="21516" y="11144"/>
                  </a:cubicBezTo>
                  <a:cubicBezTo>
                    <a:pt x="21529" y="8479"/>
                    <a:pt x="21529" y="4677"/>
                    <a:pt x="21542" y="40"/>
                  </a:cubicBezTo>
                  <a:lnTo>
                    <a:pt x="21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4317500" y="2029250"/>
              <a:ext cx="248550" cy="36925"/>
            </a:xfrm>
            <a:custGeom>
              <a:avLst/>
              <a:gdLst/>
              <a:ahLst/>
              <a:cxnLst/>
              <a:rect l="l" t="t" r="r" b="b"/>
              <a:pathLst>
                <a:path w="9942" h="1477" extrusionOk="0">
                  <a:moveTo>
                    <a:pt x="1" y="1"/>
                  </a:moveTo>
                  <a:lnTo>
                    <a:pt x="1" y="1477"/>
                  </a:lnTo>
                  <a:lnTo>
                    <a:pt x="9942" y="1477"/>
                  </a:lnTo>
                  <a:lnTo>
                    <a:pt x="99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4363875" y="1886200"/>
              <a:ext cx="139475" cy="106825"/>
            </a:xfrm>
            <a:custGeom>
              <a:avLst/>
              <a:gdLst/>
              <a:ahLst/>
              <a:cxnLst/>
              <a:rect l="l" t="t" r="r" b="b"/>
              <a:pathLst>
                <a:path w="5579" h="4273" extrusionOk="0">
                  <a:moveTo>
                    <a:pt x="536" y="1"/>
                  </a:moveTo>
                  <a:cubicBezTo>
                    <a:pt x="236" y="1"/>
                    <a:pt x="1" y="249"/>
                    <a:pt x="1" y="550"/>
                  </a:cubicBezTo>
                  <a:lnTo>
                    <a:pt x="1" y="3737"/>
                  </a:lnTo>
                  <a:cubicBezTo>
                    <a:pt x="1" y="4038"/>
                    <a:pt x="236" y="4273"/>
                    <a:pt x="536" y="4273"/>
                  </a:cubicBezTo>
                  <a:lnTo>
                    <a:pt x="5043" y="4273"/>
                  </a:lnTo>
                  <a:cubicBezTo>
                    <a:pt x="5331" y="4273"/>
                    <a:pt x="5579" y="4038"/>
                    <a:pt x="5579" y="3737"/>
                  </a:cubicBezTo>
                  <a:lnTo>
                    <a:pt x="5579" y="550"/>
                  </a:lnTo>
                  <a:cubicBezTo>
                    <a:pt x="5579" y="249"/>
                    <a:pt x="5331" y="1"/>
                    <a:pt x="50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8"/>
            <p:cNvSpPr/>
            <p:nvPr/>
          </p:nvSpPr>
          <p:spPr>
            <a:xfrm>
              <a:off x="4393275" y="1918225"/>
              <a:ext cx="28750" cy="32025"/>
            </a:xfrm>
            <a:custGeom>
              <a:avLst/>
              <a:gdLst/>
              <a:ahLst/>
              <a:cxnLst/>
              <a:rect l="l" t="t" r="r" b="b"/>
              <a:pathLst>
                <a:path w="1150" h="1281" extrusionOk="0">
                  <a:moveTo>
                    <a:pt x="13" y="0"/>
                  </a:moveTo>
                  <a:lnTo>
                    <a:pt x="0" y="379"/>
                  </a:lnTo>
                  <a:lnTo>
                    <a:pt x="66" y="379"/>
                  </a:lnTo>
                  <a:cubicBezTo>
                    <a:pt x="66" y="261"/>
                    <a:pt x="118" y="157"/>
                    <a:pt x="209" y="105"/>
                  </a:cubicBezTo>
                  <a:cubicBezTo>
                    <a:pt x="275" y="65"/>
                    <a:pt x="353" y="52"/>
                    <a:pt x="431" y="52"/>
                  </a:cubicBezTo>
                  <a:lnTo>
                    <a:pt x="431" y="1058"/>
                  </a:lnTo>
                  <a:cubicBezTo>
                    <a:pt x="431" y="1111"/>
                    <a:pt x="418" y="1150"/>
                    <a:pt x="392" y="1189"/>
                  </a:cubicBezTo>
                  <a:cubicBezTo>
                    <a:pt x="353" y="1228"/>
                    <a:pt x="301" y="1228"/>
                    <a:pt x="249" y="1228"/>
                  </a:cubicBezTo>
                  <a:lnTo>
                    <a:pt x="249" y="1280"/>
                  </a:lnTo>
                  <a:lnTo>
                    <a:pt x="915" y="1280"/>
                  </a:lnTo>
                  <a:lnTo>
                    <a:pt x="915" y="1228"/>
                  </a:lnTo>
                  <a:cubicBezTo>
                    <a:pt x="863" y="1228"/>
                    <a:pt x="810" y="1215"/>
                    <a:pt x="758" y="1189"/>
                  </a:cubicBezTo>
                  <a:cubicBezTo>
                    <a:pt x="732" y="1150"/>
                    <a:pt x="719" y="1097"/>
                    <a:pt x="732" y="1058"/>
                  </a:cubicBezTo>
                  <a:lnTo>
                    <a:pt x="732" y="52"/>
                  </a:lnTo>
                  <a:cubicBezTo>
                    <a:pt x="797" y="52"/>
                    <a:pt x="876" y="65"/>
                    <a:pt x="941" y="105"/>
                  </a:cubicBezTo>
                  <a:cubicBezTo>
                    <a:pt x="1032" y="157"/>
                    <a:pt x="1098" y="261"/>
                    <a:pt x="1098" y="379"/>
                  </a:cubicBezTo>
                  <a:lnTo>
                    <a:pt x="1150" y="379"/>
                  </a:lnTo>
                  <a:lnTo>
                    <a:pt x="1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8"/>
            <p:cNvSpPr/>
            <p:nvPr/>
          </p:nvSpPr>
          <p:spPr>
            <a:xfrm>
              <a:off x="4430175" y="1919025"/>
              <a:ext cx="44775" cy="2975"/>
            </a:xfrm>
            <a:custGeom>
              <a:avLst/>
              <a:gdLst/>
              <a:ahLst/>
              <a:cxnLst/>
              <a:rect l="l" t="t" r="r" b="b"/>
              <a:pathLst>
                <a:path w="1791" h="119" extrusionOk="0">
                  <a:moveTo>
                    <a:pt x="890" y="1"/>
                  </a:moveTo>
                  <a:cubicBezTo>
                    <a:pt x="592" y="1"/>
                    <a:pt x="294" y="20"/>
                    <a:pt x="1" y="60"/>
                  </a:cubicBezTo>
                  <a:cubicBezTo>
                    <a:pt x="294" y="99"/>
                    <a:pt x="592" y="118"/>
                    <a:pt x="890" y="118"/>
                  </a:cubicBezTo>
                  <a:cubicBezTo>
                    <a:pt x="1189" y="118"/>
                    <a:pt x="1490" y="99"/>
                    <a:pt x="1790" y="60"/>
                  </a:cubicBezTo>
                  <a:cubicBezTo>
                    <a:pt x="1490" y="20"/>
                    <a:pt x="1189" y="1"/>
                    <a:pt x="8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8"/>
            <p:cNvSpPr/>
            <p:nvPr/>
          </p:nvSpPr>
          <p:spPr>
            <a:xfrm>
              <a:off x="4430825" y="1939200"/>
              <a:ext cx="45100" cy="2725"/>
            </a:xfrm>
            <a:custGeom>
              <a:avLst/>
              <a:gdLst/>
              <a:ahLst/>
              <a:cxnLst/>
              <a:rect l="l" t="t" r="r" b="b"/>
              <a:pathLst>
                <a:path w="1804" h="109" extrusionOk="0">
                  <a:moveTo>
                    <a:pt x="902" y="0"/>
                  </a:moveTo>
                  <a:cubicBezTo>
                    <a:pt x="602" y="0"/>
                    <a:pt x="301" y="17"/>
                    <a:pt x="1" y="49"/>
                  </a:cubicBezTo>
                  <a:cubicBezTo>
                    <a:pt x="301" y="89"/>
                    <a:pt x="602" y="108"/>
                    <a:pt x="902" y="108"/>
                  </a:cubicBezTo>
                  <a:cubicBezTo>
                    <a:pt x="1202" y="108"/>
                    <a:pt x="1503" y="89"/>
                    <a:pt x="1803" y="49"/>
                  </a:cubicBezTo>
                  <a:cubicBezTo>
                    <a:pt x="1503" y="17"/>
                    <a:pt x="1202" y="0"/>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8"/>
            <p:cNvSpPr/>
            <p:nvPr/>
          </p:nvSpPr>
          <p:spPr>
            <a:xfrm>
              <a:off x="4398500" y="1959200"/>
              <a:ext cx="83300" cy="2725"/>
            </a:xfrm>
            <a:custGeom>
              <a:avLst/>
              <a:gdLst/>
              <a:ahLst/>
              <a:cxnLst/>
              <a:rect l="l" t="t" r="r" b="b"/>
              <a:pathLst>
                <a:path w="3332" h="109" extrusionOk="0">
                  <a:moveTo>
                    <a:pt x="1666" y="1"/>
                  </a:moveTo>
                  <a:cubicBezTo>
                    <a:pt x="1111" y="1"/>
                    <a:pt x="556" y="20"/>
                    <a:pt x="0" y="59"/>
                  </a:cubicBezTo>
                  <a:cubicBezTo>
                    <a:pt x="556" y="92"/>
                    <a:pt x="1111" y="108"/>
                    <a:pt x="1666" y="108"/>
                  </a:cubicBezTo>
                  <a:cubicBezTo>
                    <a:pt x="2221" y="108"/>
                    <a:pt x="2776" y="92"/>
                    <a:pt x="3332" y="59"/>
                  </a:cubicBezTo>
                  <a:cubicBezTo>
                    <a:pt x="2776" y="20"/>
                    <a:pt x="2221" y="1"/>
                    <a:pt x="1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8"/>
            <p:cNvSpPr/>
            <p:nvPr/>
          </p:nvSpPr>
          <p:spPr>
            <a:xfrm>
              <a:off x="3810650" y="2200700"/>
              <a:ext cx="538550" cy="383450"/>
            </a:xfrm>
            <a:custGeom>
              <a:avLst/>
              <a:gdLst/>
              <a:ahLst/>
              <a:cxnLst/>
              <a:rect l="l" t="t" r="r" b="b"/>
              <a:pathLst>
                <a:path w="21542" h="15338" extrusionOk="0">
                  <a:moveTo>
                    <a:pt x="0" y="1"/>
                  </a:moveTo>
                  <a:lnTo>
                    <a:pt x="0" y="15337"/>
                  </a:lnTo>
                  <a:lnTo>
                    <a:pt x="52" y="15337"/>
                  </a:lnTo>
                  <a:lnTo>
                    <a:pt x="15533" y="15311"/>
                  </a:lnTo>
                  <a:lnTo>
                    <a:pt x="19935" y="15298"/>
                  </a:lnTo>
                  <a:lnTo>
                    <a:pt x="19909" y="15298"/>
                  </a:lnTo>
                  <a:lnTo>
                    <a:pt x="15506" y="15285"/>
                  </a:lnTo>
                  <a:lnTo>
                    <a:pt x="92" y="15259"/>
                  </a:lnTo>
                  <a:lnTo>
                    <a:pt x="92" y="15259"/>
                  </a:lnTo>
                  <a:lnTo>
                    <a:pt x="92" y="119"/>
                  </a:lnTo>
                  <a:lnTo>
                    <a:pt x="21424" y="119"/>
                  </a:lnTo>
                  <a:cubicBezTo>
                    <a:pt x="21437" y="4712"/>
                    <a:pt x="21450" y="8500"/>
                    <a:pt x="21450" y="11144"/>
                  </a:cubicBezTo>
                  <a:lnTo>
                    <a:pt x="21450" y="15311"/>
                  </a:lnTo>
                  <a:cubicBezTo>
                    <a:pt x="21490" y="15220"/>
                    <a:pt x="21503" y="15115"/>
                    <a:pt x="21503" y="15024"/>
                  </a:cubicBezTo>
                  <a:lnTo>
                    <a:pt x="21503" y="14214"/>
                  </a:lnTo>
                  <a:cubicBezTo>
                    <a:pt x="21516" y="13509"/>
                    <a:pt x="21516" y="12477"/>
                    <a:pt x="21516" y="11157"/>
                  </a:cubicBezTo>
                  <a:cubicBezTo>
                    <a:pt x="21516" y="8492"/>
                    <a:pt x="21529" y="4678"/>
                    <a:pt x="21542" y="53"/>
                  </a:cubicBezTo>
                  <a:lnTo>
                    <a:pt x="21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8"/>
            <p:cNvSpPr/>
            <p:nvPr/>
          </p:nvSpPr>
          <p:spPr>
            <a:xfrm>
              <a:off x="3974925" y="2436500"/>
              <a:ext cx="226675" cy="36925"/>
            </a:xfrm>
            <a:custGeom>
              <a:avLst/>
              <a:gdLst/>
              <a:ahLst/>
              <a:cxnLst/>
              <a:rect l="l" t="t" r="r" b="b"/>
              <a:pathLst>
                <a:path w="9067" h="1477" extrusionOk="0">
                  <a:moveTo>
                    <a:pt x="0" y="1"/>
                  </a:moveTo>
                  <a:lnTo>
                    <a:pt x="0" y="1477"/>
                  </a:lnTo>
                  <a:lnTo>
                    <a:pt x="9066" y="1477"/>
                  </a:lnTo>
                  <a:lnTo>
                    <a:pt x="90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8"/>
            <p:cNvSpPr/>
            <p:nvPr/>
          </p:nvSpPr>
          <p:spPr>
            <a:xfrm>
              <a:off x="4022600" y="2293125"/>
              <a:ext cx="139475" cy="106825"/>
            </a:xfrm>
            <a:custGeom>
              <a:avLst/>
              <a:gdLst/>
              <a:ahLst/>
              <a:cxnLst/>
              <a:rect l="l" t="t" r="r" b="b"/>
              <a:pathLst>
                <a:path w="5579" h="4273" extrusionOk="0">
                  <a:moveTo>
                    <a:pt x="536" y="1"/>
                  </a:moveTo>
                  <a:cubicBezTo>
                    <a:pt x="235" y="1"/>
                    <a:pt x="0" y="236"/>
                    <a:pt x="0" y="537"/>
                  </a:cubicBezTo>
                  <a:lnTo>
                    <a:pt x="0" y="3737"/>
                  </a:lnTo>
                  <a:cubicBezTo>
                    <a:pt x="0" y="4038"/>
                    <a:pt x="235" y="4273"/>
                    <a:pt x="536" y="4273"/>
                  </a:cubicBezTo>
                  <a:lnTo>
                    <a:pt x="5030" y="4273"/>
                  </a:lnTo>
                  <a:cubicBezTo>
                    <a:pt x="5330" y="4273"/>
                    <a:pt x="5578" y="4038"/>
                    <a:pt x="5578" y="3737"/>
                  </a:cubicBezTo>
                  <a:lnTo>
                    <a:pt x="5578" y="537"/>
                  </a:lnTo>
                  <a:cubicBezTo>
                    <a:pt x="5578" y="236"/>
                    <a:pt x="5330" y="1"/>
                    <a:pt x="5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8"/>
            <p:cNvSpPr/>
            <p:nvPr/>
          </p:nvSpPr>
          <p:spPr>
            <a:xfrm>
              <a:off x="4065475" y="2350700"/>
              <a:ext cx="19200" cy="16250"/>
            </a:xfrm>
            <a:custGeom>
              <a:avLst/>
              <a:gdLst/>
              <a:ahLst/>
              <a:cxnLst/>
              <a:rect l="l" t="t" r="r" b="b"/>
              <a:pathLst>
                <a:path w="768" h="650" extrusionOk="0">
                  <a:moveTo>
                    <a:pt x="384" y="0"/>
                  </a:moveTo>
                  <a:cubicBezTo>
                    <a:pt x="176" y="0"/>
                    <a:pt x="1" y="206"/>
                    <a:pt x="75" y="428"/>
                  </a:cubicBezTo>
                  <a:cubicBezTo>
                    <a:pt x="130" y="574"/>
                    <a:pt x="263" y="649"/>
                    <a:pt x="393" y="649"/>
                  </a:cubicBezTo>
                  <a:cubicBezTo>
                    <a:pt x="508" y="649"/>
                    <a:pt x="621" y="590"/>
                    <a:pt x="676" y="467"/>
                  </a:cubicBezTo>
                  <a:cubicBezTo>
                    <a:pt x="767" y="311"/>
                    <a:pt x="702" y="115"/>
                    <a:pt x="545" y="36"/>
                  </a:cubicBezTo>
                  <a:lnTo>
                    <a:pt x="532" y="36"/>
                  </a:lnTo>
                  <a:cubicBezTo>
                    <a:pt x="483" y="12"/>
                    <a:pt x="433"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8"/>
            <p:cNvSpPr/>
            <p:nvPr/>
          </p:nvSpPr>
          <p:spPr>
            <a:xfrm>
              <a:off x="4079425" y="2321550"/>
              <a:ext cx="3950" cy="38225"/>
            </a:xfrm>
            <a:custGeom>
              <a:avLst/>
              <a:gdLst/>
              <a:ahLst/>
              <a:cxnLst/>
              <a:rect l="l" t="t" r="r" b="b"/>
              <a:pathLst>
                <a:path w="158" h="1529" extrusionOk="0">
                  <a:moveTo>
                    <a:pt x="66" y="0"/>
                  </a:moveTo>
                  <a:cubicBezTo>
                    <a:pt x="13" y="249"/>
                    <a:pt x="0" y="510"/>
                    <a:pt x="26" y="758"/>
                  </a:cubicBezTo>
                  <a:cubicBezTo>
                    <a:pt x="0" y="1019"/>
                    <a:pt x="40" y="1281"/>
                    <a:pt x="131" y="1529"/>
                  </a:cubicBezTo>
                  <a:cubicBezTo>
                    <a:pt x="157" y="1268"/>
                    <a:pt x="157" y="1019"/>
                    <a:pt x="131" y="758"/>
                  </a:cubicBezTo>
                  <a:cubicBezTo>
                    <a:pt x="157" y="510"/>
                    <a:pt x="131" y="249"/>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8"/>
            <p:cNvSpPr/>
            <p:nvPr/>
          </p:nvSpPr>
          <p:spPr>
            <a:xfrm>
              <a:off x="4080400" y="2322150"/>
              <a:ext cx="26800" cy="7275"/>
            </a:xfrm>
            <a:custGeom>
              <a:avLst/>
              <a:gdLst/>
              <a:ahLst/>
              <a:cxnLst/>
              <a:rect l="l" t="t" r="r" b="b"/>
              <a:pathLst>
                <a:path w="1072" h="291" extrusionOk="0">
                  <a:moveTo>
                    <a:pt x="20" y="0"/>
                  </a:moveTo>
                  <a:cubicBezTo>
                    <a:pt x="17" y="0"/>
                    <a:pt x="15" y="1"/>
                    <a:pt x="14" y="3"/>
                  </a:cubicBezTo>
                  <a:cubicBezTo>
                    <a:pt x="1" y="3"/>
                    <a:pt x="27" y="81"/>
                    <a:pt x="105" y="146"/>
                  </a:cubicBezTo>
                  <a:cubicBezTo>
                    <a:pt x="261" y="241"/>
                    <a:pt x="434" y="290"/>
                    <a:pt x="606" y="290"/>
                  </a:cubicBezTo>
                  <a:cubicBezTo>
                    <a:pt x="767" y="290"/>
                    <a:pt x="927" y="248"/>
                    <a:pt x="1072" y="159"/>
                  </a:cubicBezTo>
                  <a:cubicBezTo>
                    <a:pt x="1069" y="152"/>
                    <a:pt x="1059" y="149"/>
                    <a:pt x="1042" y="149"/>
                  </a:cubicBezTo>
                  <a:cubicBezTo>
                    <a:pt x="983" y="149"/>
                    <a:pt x="845" y="182"/>
                    <a:pt x="676" y="182"/>
                  </a:cubicBezTo>
                  <a:cubicBezTo>
                    <a:pt x="627" y="182"/>
                    <a:pt x="576" y="180"/>
                    <a:pt x="523" y="172"/>
                  </a:cubicBezTo>
                  <a:cubicBezTo>
                    <a:pt x="392" y="159"/>
                    <a:pt x="275" y="133"/>
                    <a:pt x="157" y="81"/>
                  </a:cubicBezTo>
                  <a:cubicBezTo>
                    <a:pt x="78" y="36"/>
                    <a:pt x="38"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8"/>
            <p:cNvSpPr/>
            <p:nvPr/>
          </p:nvSpPr>
          <p:spPr>
            <a:xfrm>
              <a:off x="4091925" y="2355275"/>
              <a:ext cx="18875" cy="16425"/>
            </a:xfrm>
            <a:custGeom>
              <a:avLst/>
              <a:gdLst/>
              <a:ahLst/>
              <a:cxnLst/>
              <a:rect l="l" t="t" r="r" b="b"/>
              <a:pathLst>
                <a:path w="755" h="657" extrusionOk="0">
                  <a:moveTo>
                    <a:pt x="384" y="0"/>
                  </a:moveTo>
                  <a:cubicBezTo>
                    <a:pt x="176" y="0"/>
                    <a:pt x="1" y="206"/>
                    <a:pt x="75" y="428"/>
                  </a:cubicBezTo>
                  <a:cubicBezTo>
                    <a:pt x="125" y="577"/>
                    <a:pt x="255" y="656"/>
                    <a:pt x="387" y="656"/>
                  </a:cubicBezTo>
                  <a:cubicBezTo>
                    <a:pt x="498" y="656"/>
                    <a:pt x="610" y="600"/>
                    <a:pt x="676" y="480"/>
                  </a:cubicBezTo>
                  <a:cubicBezTo>
                    <a:pt x="754" y="310"/>
                    <a:pt x="689" y="115"/>
                    <a:pt x="532" y="36"/>
                  </a:cubicBezTo>
                  <a:cubicBezTo>
                    <a:pt x="483" y="11"/>
                    <a:pt x="433"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8"/>
            <p:cNvSpPr/>
            <p:nvPr/>
          </p:nvSpPr>
          <p:spPr>
            <a:xfrm>
              <a:off x="4105875" y="2326125"/>
              <a:ext cx="3625" cy="38225"/>
            </a:xfrm>
            <a:custGeom>
              <a:avLst/>
              <a:gdLst/>
              <a:ahLst/>
              <a:cxnLst/>
              <a:rect l="l" t="t" r="r" b="b"/>
              <a:pathLst>
                <a:path w="145" h="1529" extrusionOk="0">
                  <a:moveTo>
                    <a:pt x="53" y="0"/>
                  </a:moveTo>
                  <a:cubicBezTo>
                    <a:pt x="14" y="249"/>
                    <a:pt x="0" y="510"/>
                    <a:pt x="14" y="771"/>
                  </a:cubicBezTo>
                  <a:cubicBezTo>
                    <a:pt x="0" y="1032"/>
                    <a:pt x="40" y="1281"/>
                    <a:pt x="118" y="1529"/>
                  </a:cubicBezTo>
                  <a:cubicBezTo>
                    <a:pt x="144" y="1281"/>
                    <a:pt x="144" y="1019"/>
                    <a:pt x="131" y="771"/>
                  </a:cubicBezTo>
                  <a:cubicBezTo>
                    <a:pt x="144" y="510"/>
                    <a:pt x="118" y="249"/>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8"/>
            <p:cNvSpPr/>
            <p:nvPr/>
          </p:nvSpPr>
          <p:spPr>
            <a:xfrm>
              <a:off x="4082025" y="2330250"/>
              <a:ext cx="25500" cy="5200"/>
            </a:xfrm>
            <a:custGeom>
              <a:avLst/>
              <a:gdLst/>
              <a:ahLst/>
              <a:cxnLst/>
              <a:rect l="l" t="t" r="r" b="b"/>
              <a:pathLst>
                <a:path w="1020" h="208" extrusionOk="0">
                  <a:moveTo>
                    <a:pt x="12" y="1"/>
                  </a:moveTo>
                  <a:cubicBezTo>
                    <a:pt x="6" y="1"/>
                    <a:pt x="2" y="2"/>
                    <a:pt x="1" y="5"/>
                  </a:cubicBezTo>
                  <a:cubicBezTo>
                    <a:pt x="110" y="126"/>
                    <a:pt x="275" y="203"/>
                    <a:pt x="455" y="203"/>
                  </a:cubicBezTo>
                  <a:cubicBezTo>
                    <a:pt x="469" y="203"/>
                    <a:pt x="483" y="202"/>
                    <a:pt x="497" y="201"/>
                  </a:cubicBezTo>
                  <a:cubicBezTo>
                    <a:pt x="528" y="206"/>
                    <a:pt x="559" y="208"/>
                    <a:pt x="591" y="208"/>
                  </a:cubicBezTo>
                  <a:cubicBezTo>
                    <a:pt x="745" y="208"/>
                    <a:pt x="900" y="155"/>
                    <a:pt x="1020" y="57"/>
                  </a:cubicBezTo>
                  <a:cubicBezTo>
                    <a:pt x="1018" y="54"/>
                    <a:pt x="1012" y="52"/>
                    <a:pt x="1001" y="52"/>
                  </a:cubicBezTo>
                  <a:cubicBezTo>
                    <a:pt x="951" y="52"/>
                    <a:pt x="806" y="89"/>
                    <a:pt x="619" y="89"/>
                  </a:cubicBezTo>
                  <a:cubicBezTo>
                    <a:pt x="580" y="89"/>
                    <a:pt x="539" y="87"/>
                    <a:pt x="497" y="84"/>
                  </a:cubicBezTo>
                  <a:cubicBezTo>
                    <a:pt x="253" y="84"/>
                    <a:pt x="61"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8"/>
            <p:cNvSpPr/>
            <p:nvPr/>
          </p:nvSpPr>
          <p:spPr>
            <a:xfrm>
              <a:off x="3810325" y="2614825"/>
              <a:ext cx="538550" cy="383750"/>
            </a:xfrm>
            <a:custGeom>
              <a:avLst/>
              <a:gdLst/>
              <a:ahLst/>
              <a:cxnLst/>
              <a:rect l="l" t="t" r="r" b="b"/>
              <a:pathLst>
                <a:path w="21542" h="15350" extrusionOk="0">
                  <a:moveTo>
                    <a:pt x="0" y="0"/>
                  </a:moveTo>
                  <a:lnTo>
                    <a:pt x="0" y="15350"/>
                  </a:lnTo>
                  <a:lnTo>
                    <a:pt x="52" y="15350"/>
                  </a:lnTo>
                  <a:lnTo>
                    <a:pt x="15546" y="15324"/>
                  </a:lnTo>
                  <a:lnTo>
                    <a:pt x="19935" y="15311"/>
                  </a:lnTo>
                  <a:lnTo>
                    <a:pt x="19922" y="15311"/>
                  </a:lnTo>
                  <a:lnTo>
                    <a:pt x="15506" y="15298"/>
                  </a:lnTo>
                  <a:lnTo>
                    <a:pt x="105" y="15272"/>
                  </a:lnTo>
                  <a:lnTo>
                    <a:pt x="105" y="15272"/>
                  </a:lnTo>
                  <a:lnTo>
                    <a:pt x="105" y="144"/>
                  </a:lnTo>
                  <a:lnTo>
                    <a:pt x="105" y="144"/>
                  </a:lnTo>
                  <a:lnTo>
                    <a:pt x="21437" y="131"/>
                  </a:lnTo>
                  <a:lnTo>
                    <a:pt x="21437" y="131"/>
                  </a:lnTo>
                  <a:cubicBezTo>
                    <a:pt x="21450" y="4732"/>
                    <a:pt x="21463" y="8515"/>
                    <a:pt x="21463" y="11157"/>
                  </a:cubicBezTo>
                  <a:lnTo>
                    <a:pt x="21463" y="15324"/>
                  </a:lnTo>
                  <a:cubicBezTo>
                    <a:pt x="21489" y="15219"/>
                    <a:pt x="21503" y="15128"/>
                    <a:pt x="21503" y="15023"/>
                  </a:cubicBezTo>
                  <a:lnTo>
                    <a:pt x="21503" y="14213"/>
                  </a:lnTo>
                  <a:cubicBezTo>
                    <a:pt x="21516" y="13508"/>
                    <a:pt x="21516" y="12476"/>
                    <a:pt x="21516" y="11157"/>
                  </a:cubicBezTo>
                  <a:cubicBezTo>
                    <a:pt x="21529" y="8492"/>
                    <a:pt x="21529" y="4690"/>
                    <a:pt x="21542" y="53"/>
                  </a:cubicBezTo>
                  <a:lnTo>
                    <a:pt x="21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8"/>
            <p:cNvSpPr/>
            <p:nvPr/>
          </p:nvSpPr>
          <p:spPr>
            <a:xfrm>
              <a:off x="3974925" y="2851275"/>
              <a:ext cx="226675" cy="36925"/>
            </a:xfrm>
            <a:custGeom>
              <a:avLst/>
              <a:gdLst/>
              <a:ahLst/>
              <a:cxnLst/>
              <a:rect l="l" t="t" r="r" b="b"/>
              <a:pathLst>
                <a:path w="9067" h="1477" extrusionOk="0">
                  <a:moveTo>
                    <a:pt x="0" y="0"/>
                  </a:moveTo>
                  <a:lnTo>
                    <a:pt x="0" y="1476"/>
                  </a:lnTo>
                  <a:lnTo>
                    <a:pt x="9066" y="1476"/>
                  </a:lnTo>
                  <a:lnTo>
                    <a:pt x="90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8"/>
            <p:cNvSpPr/>
            <p:nvPr/>
          </p:nvSpPr>
          <p:spPr>
            <a:xfrm>
              <a:off x="4022600" y="2706275"/>
              <a:ext cx="139475" cy="106800"/>
            </a:xfrm>
            <a:custGeom>
              <a:avLst/>
              <a:gdLst/>
              <a:ahLst/>
              <a:cxnLst/>
              <a:rect l="l" t="t" r="r" b="b"/>
              <a:pathLst>
                <a:path w="5579" h="4272" extrusionOk="0">
                  <a:moveTo>
                    <a:pt x="536" y="0"/>
                  </a:moveTo>
                  <a:cubicBezTo>
                    <a:pt x="235" y="0"/>
                    <a:pt x="0" y="235"/>
                    <a:pt x="0" y="536"/>
                  </a:cubicBezTo>
                  <a:lnTo>
                    <a:pt x="0" y="3736"/>
                  </a:lnTo>
                  <a:cubicBezTo>
                    <a:pt x="0" y="4037"/>
                    <a:pt x="235" y="4272"/>
                    <a:pt x="536" y="4272"/>
                  </a:cubicBezTo>
                  <a:lnTo>
                    <a:pt x="5030" y="4272"/>
                  </a:lnTo>
                  <a:cubicBezTo>
                    <a:pt x="5330" y="4272"/>
                    <a:pt x="5578" y="4037"/>
                    <a:pt x="5578" y="3736"/>
                  </a:cubicBezTo>
                  <a:lnTo>
                    <a:pt x="5578" y="536"/>
                  </a:lnTo>
                  <a:cubicBezTo>
                    <a:pt x="5578" y="235"/>
                    <a:pt x="5330" y="0"/>
                    <a:pt x="5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8"/>
            <p:cNvSpPr/>
            <p:nvPr/>
          </p:nvSpPr>
          <p:spPr>
            <a:xfrm>
              <a:off x="4084000" y="2741200"/>
              <a:ext cx="28425" cy="32525"/>
            </a:xfrm>
            <a:custGeom>
              <a:avLst/>
              <a:gdLst/>
              <a:ahLst/>
              <a:cxnLst/>
              <a:rect l="l" t="t" r="r" b="b"/>
              <a:pathLst>
                <a:path w="1137" h="1301" extrusionOk="0">
                  <a:moveTo>
                    <a:pt x="131" y="1"/>
                  </a:moveTo>
                  <a:cubicBezTo>
                    <a:pt x="52" y="1"/>
                    <a:pt x="0" y="53"/>
                    <a:pt x="0" y="132"/>
                  </a:cubicBezTo>
                  <a:lnTo>
                    <a:pt x="0" y="1164"/>
                  </a:lnTo>
                  <a:cubicBezTo>
                    <a:pt x="0" y="1190"/>
                    <a:pt x="0" y="1216"/>
                    <a:pt x="26" y="1242"/>
                  </a:cubicBezTo>
                  <a:cubicBezTo>
                    <a:pt x="44" y="1277"/>
                    <a:pt x="84" y="1300"/>
                    <a:pt x="129" y="1300"/>
                  </a:cubicBezTo>
                  <a:cubicBezTo>
                    <a:pt x="151" y="1300"/>
                    <a:pt x="174" y="1294"/>
                    <a:pt x="196" y="1281"/>
                  </a:cubicBezTo>
                  <a:lnTo>
                    <a:pt x="627" y="1020"/>
                  </a:lnTo>
                  <a:lnTo>
                    <a:pt x="1058" y="746"/>
                  </a:lnTo>
                  <a:cubicBezTo>
                    <a:pt x="1071" y="732"/>
                    <a:pt x="1085" y="719"/>
                    <a:pt x="1098" y="706"/>
                  </a:cubicBezTo>
                  <a:cubicBezTo>
                    <a:pt x="1137" y="641"/>
                    <a:pt x="1124" y="563"/>
                    <a:pt x="1058" y="523"/>
                  </a:cubicBezTo>
                  <a:lnTo>
                    <a:pt x="627" y="275"/>
                  </a:lnTo>
                  <a:lnTo>
                    <a:pt x="196" y="14"/>
                  </a:lnTo>
                  <a:cubicBezTo>
                    <a:pt x="170" y="1"/>
                    <a:pt x="157"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8"/>
            <p:cNvSpPr/>
            <p:nvPr/>
          </p:nvSpPr>
          <p:spPr>
            <a:xfrm>
              <a:off x="4762325" y="1032850"/>
              <a:ext cx="366125" cy="614825"/>
            </a:xfrm>
            <a:custGeom>
              <a:avLst/>
              <a:gdLst/>
              <a:ahLst/>
              <a:cxnLst/>
              <a:rect l="l" t="t" r="r" b="b"/>
              <a:pathLst>
                <a:path w="14645" h="24593" extrusionOk="0">
                  <a:moveTo>
                    <a:pt x="6085" y="0"/>
                  </a:moveTo>
                  <a:cubicBezTo>
                    <a:pt x="5708" y="0"/>
                    <a:pt x="5291" y="48"/>
                    <a:pt x="5003" y="183"/>
                  </a:cubicBezTo>
                  <a:cubicBezTo>
                    <a:pt x="4595" y="127"/>
                    <a:pt x="4304" y="89"/>
                    <a:pt x="4039" y="89"/>
                  </a:cubicBezTo>
                  <a:cubicBezTo>
                    <a:pt x="3813" y="89"/>
                    <a:pt x="3604" y="117"/>
                    <a:pt x="3357" y="183"/>
                  </a:cubicBezTo>
                  <a:cubicBezTo>
                    <a:pt x="2730" y="366"/>
                    <a:pt x="1842" y="849"/>
                    <a:pt x="1424" y="1359"/>
                  </a:cubicBezTo>
                  <a:cubicBezTo>
                    <a:pt x="287" y="2757"/>
                    <a:pt x="39" y="4690"/>
                    <a:pt x="26" y="6506"/>
                  </a:cubicBezTo>
                  <a:cubicBezTo>
                    <a:pt x="0" y="9432"/>
                    <a:pt x="405" y="12345"/>
                    <a:pt x="1228" y="15154"/>
                  </a:cubicBezTo>
                  <a:cubicBezTo>
                    <a:pt x="1280" y="15428"/>
                    <a:pt x="1424" y="15689"/>
                    <a:pt x="1633" y="15872"/>
                  </a:cubicBezTo>
                  <a:cubicBezTo>
                    <a:pt x="1780" y="15965"/>
                    <a:pt x="1953" y="15994"/>
                    <a:pt x="2130" y="15994"/>
                  </a:cubicBezTo>
                  <a:cubicBezTo>
                    <a:pt x="2253" y="15994"/>
                    <a:pt x="2377" y="15980"/>
                    <a:pt x="2495" y="15964"/>
                  </a:cubicBezTo>
                  <a:cubicBezTo>
                    <a:pt x="3619" y="15781"/>
                    <a:pt x="4703" y="15493"/>
                    <a:pt x="5761" y="15102"/>
                  </a:cubicBezTo>
                  <a:cubicBezTo>
                    <a:pt x="5918" y="15062"/>
                    <a:pt x="6061" y="14984"/>
                    <a:pt x="6179" y="14892"/>
                  </a:cubicBezTo>
                  <a:cubicBezTo>
                    <a:pt x="6466" y="14592"/>
                    <a:pt x="6349" y="14096"/>
                    <a:pt x="6218" y="13704"/>
                  </a:cubicBezTo>
                  <a:lnTo>
                    <a:pt x="9158" y="11196"/>
                  </a:lnTo>
                  <a:lnTo>
                    <a:pt x="9158" y="11196"/>
                  </a:lnTo>
                  <a:cubicBezTo>
                    <a:pt x="8962" y="12933"/>
                    <a:pt x="8400" y="14618"/>
                    <a:pt x="8152" y="16369"/>
                  </a:cubicBezTo>
                  <a:cubicBezTo>
                    <a:pt x="7851" y="18446"/>
                    <a:pt x="8021" y="20562"/>
                    <a:pt x="8622" y="22587"/>
                  </a:cubicBezTo>
                  <a:cubicBezTo>
                    <a:pt x="9257" y="22448"/>
                    <a:pt x="9904" y="22379"/>
                    <a:pt x="10553" y="22379"/>
                  </a:cubicBezTo>
                  <a:cubicBezTo>
                    <a:pt x="11064" y="22379"/>
                    <a:pt x="11577" y="22422"/>
                    <a:pt x="12084" y="22508"/>
                  </a:cubicBezTo>
                  <a:cubicBezTo>
                    <a:pt x="12349" y="22546"/>
                    <a:pt x="12774" y="24592"/>
                    <a:pt x="13026" y="24592"/>
                  </a:cubicBezTo>
                  <a:cubicBezTo>
                    <a:pt x="13034" y="24592"/>
                    <a:pt x="13043" y="24590"/>
                    <a:pt x="13050" y="24586"/>
                  </a:cubicBezTo>
                  <a:cubicBezTo>
                    <a:pt x="13468" y="24350"/>
                    <a:pt x="14644" y="21071"/>
                    <a:pt x="14618" y="20575"/>
                  </a:cubicBezTo>
                  <a:cubicBezTo>
                    <a:pt x="14291" y="14788"/>
                    <a:pt x="11705" y="12097"/>
                    <a:pt x="10947" y="7577"/>
                  </a:cubicBezTo>
                  <a:cubicBezTo>
                    <a:pt x="10555" y="5304"/>
                    <a:pt x="10660" y="2979"/>
                    <a:pt x="9053" y="1333"/>
                  </a:cubicBezTo>
                  <a:cubicBezTo>
                    <a:pt x="8465" y="732"/>
                    <a:pt x="7381" y="131"/>
                    <a:pt x="6558" y="26"/>
                  </a:cubicBezTo>
                  <a:cubicBezTo>
                    <a:pt x="6419" y="10"/>
                    <a:pt x="6256" y="0"/>
                    <a:pt x="6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4787125" y="1066150"/>
              <a:ext cx="201525" cy="397550"/>
            </a:xfrm>
            <a:custGeom>
              <a:avLst/>
              <a:gdLst/>
              <a:ahLst/>
              <a:cxnLst/>
              <a:rect l="l" t="t" r="r" b="b"/>
              <a:pathLst>
                <a:path w="8061" h="15902" extrusionOk="0">
                  <a:moveTo>
                    <a:pt x="4051" y="1"/>
                  </a:moveTo>
                  <a:lnTo>
                    <a:pt x="3214" y="92"/>
                  </a:lnTo>
                  <a:cubicBezTo>
                    <a:pt x="1333" y="92"/>
                    <a:pt x="40" y="2143"/>
                    <a:pt x="14" y="3671"/>
                  </a:cubicBezTo>
                  <a:cubicBezTo>
                    <a:pt x="1" y="5357"/>
                    <a:pt x="40" y="7408"/>
                    <a:pt x="301" y="8649"/>
                  </a:cubicBezTo>
                  <a:cubicBezTo>
                    <a:pt x="811" y="11097"/>
                    <a:pt x="2678" y="11379"/>
                    <a:pt x="2767" y="11379"/>
                  </a:cubicBezTo>
                  <a:cubicBezTo>
                    <a:pt x="2769" y="11379"/>
                    <a:pt x="2770" y="11379"/>
                    <a:pt x="2770" y="11379"/>
                  </a:cubicBezTo>
                  <a:cubicBezTo>
                    <a:pt x="2770" y="11379"/>
                    <a:pt x="2770" y="11379"/>
                    <a:pt x="2770" y="11379"/>
                  </a:cubicBezTo>
                  <a:cubicBezTo>
                    <a:pt x="2771" y="11379"/>
                    <a:pt x="2797" y="11760"/>
                    <a:pt x="2849" y="12659"/>
                  </a:cubicBezTo>
                  <a:cubicBezTo>
                    <a:pt x="2823" y="13182"/>
                    <a:pt x="2862" y="13704"/>
                    <a:pt x="2940" y="14214"/>
                  </a:cubicBezTo>
                  <a:cubicBezTo>
                    <a:pt x="2953" y="14292"/>
                    <a:pt x="2979" y="14370"/>
                    <a:pt x="2992" y="14449"/>
                  </a:cubicBezTo>
                  <a:cubicBezTo>
                    <a:pt x="3019" y="14540"/>
                    <a:pt x="3058" y="14632"/>
                    <a:pt x="3110" y="14710"/>
                  </a:cubicBezTo>
                  <a:cubicBezTo>
                    <a:pt x="3540" y="15501"/>
                    <a:pt x="4331" y="15901"/>
                    <a:pt x="5131" y="15901"/>
                  </a:cubicBezTo>
                  <a:cubicBezTo>
                    <a:pt x="5838" y="15901"/>
                    <a:pt x="6551" y="15589"/>
                    <a:pt x="7029" y="14958"/>
                  </a:cubicBezTo>
                  <a:lnTo>
                    <a:pt x="7473" y="14370"/>
                  </a:lnTo>
                  <a:cubicBezTo>
                    <a:pt x="7865" y="13835"/>
                    <a:pt x="8061" y="13169"/>
                    <a:pt x="8035" y="12502"/>
                  </a:cubicBezTo>
                  <a:lnTo>
                    <a:pt x="8061" y="2143"/>
                  </a:lnTo>
                  <a:cubicBezTo>
                    <a:pt x="8048" y="1673"/>
                    <a:pt x="7682" y="1307"/>
                    <a:pt x="7225" y="1281"/>
                  </a:cubicBezTo>
                  <a:lnTo>
                    <a:pt x="4051" y="1"/>
                  </a:ln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a:off x="4802475" y="1199075"/>
              <a:ext cx="16375" cy="15700"/>
            </a:xfrm>
            <a:custGeom>
              <a:avLst/>
              <a:gdLst/>
              <a:ahLst/>
              <a:cxnLst/>
              <a:rect l="l" t="t" r="r" b="b"/>
              <a:pathLst>
                <a:path w="655" h="628" extrusionOk="0">
                  <a:moveTo>
                    <a:pt x="327" y="0"/>
                  </a:moveTo>
                  <a:cubicBezTo>
                    <a:pt x="145" y="0"/>
                    <a:pt x="1" y="131"/>
                    <a:pt x="1" y="314"/>
                  </a:cubicBezTo>
                  <a:lnTo>
                    <a:pt x="14" y="314"/>
                  </a:lnTo>
                  <a:cubicBezTo>
                    <a:pt x="14" y="484"/>
                    <a:pt x="158" y="628"/>
                    <a:pt x="340" y="628"/>
                  </a:cubicBezTo>
                  <a:cubicBezTo>
                    <a:pt x="510" y="628"/>
                    <a:pt x="641" y="497"/>
                    <a:pt x="654" y="327"/>
                  </a:cubicBezTo>
                  <a:lnTo>
                    <a:pt x="654" y="314"/>
                  </a:lnTo>
                  <a:cubicBezTo>
                    <a:pt x="641" y="144"/>
                    <a:pt x="49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a:off x="4883150" y="1194175"/>
              <a:ext cx="16350" cy="15400"/>
            </a:xfrm>
            <a:custGeom>
              <a:avLst/>
              <a:gdLst/>
              <a:ahLst/>
              <a:cxnLst/>
              <a:rect l="l" t="t" r="r" b="b"/>
              <a:pathLst>
                <a:path w="654" h="616" extrusionOk="0">
                  <a:moveTo>
                    <a:pt x="327" y="1"/>
                  </a:moveTo>
                  <a:cubicBezTo>
                    <a:pt x="157" y="1"/>
                    <a:pt x="14" y="131"/>
                    <a:pt x="1" y="301"/>
                  </a:cubicBezTo>
                  <a:lnTo>
                    <a:pt x="14" y="301"/>
                  </a:lnTo>
                  <a:cubicBezTo>
                    <a:pt x="27" y="484"/>
                    <a:pt x="170" y="615"/>
                    <a:pt x="340" y="615"/>
                  </a:cubicBezTo>
                  <a:cubicBezTo>
                    <a:pt x="347" y="615"/>
                    <a:pt x="355" y="615"/>
                    <a:pt x="362" y="615"/>
                  </a:cubicBezTo>
                  <a:cubicBezTo>
                    <a:pt x="522" y="615"/>
                    <a:pt x="654" y="477"/>
                    <a:pt x="654" y="314"/>
                  </a:cubicBezTo>
                  <a:cubicBezTo>
                    <a:pt x="654" y="144"/>
                    <a:pt x="510"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8"/>
            <p:cNvSpPr/>
            <p:nvPr/>
          </p:nvSpPr>
          <p:spPr>
            <a:xfrm>
              <a:off x="4799225" y="1174525"/>
              <a:ext cx="33325" cy="9350"/>
            </a:xfrm>
            <a:custGeom>
              <a:avLst/>
              <a:gdLst/>
              <a:ahLst/>
              <a:cxnLst/>
              <a:rect l="l" t="t" r="r" b="b"/>
              <a:pathLst>
                <a:path w="1333" h="374" extrusionOk="0">
                  <a:moveTo>
                    <a:pt x="683" y="1"/>
                  </a:moveTo>
                  <a:cubicBezTo>
                    <a:pt x="665" y="1"/>
                    <a:pt x="646" y="1"/>
                    <a:pt x="627" y="3"/>
                  </a:cubicBezTo>
                  <a:cubicBezTo>
                    <a:pt x="457" y="16"/>
                    <a:pt x="288" y="81"/>
                    <a:pt x="144" y="199"/>
                  </a:cubicBezTo>
                  <a:cubicBezTo>
                    <a:pt x="26" y="277"/>
                    <a:pt x="0" y="355"/>
                    <a:pt x="13" y="368"/>
                  </a:cubicBezTo>
                  <a:cubicBezTo>
                    <a:pt x="18" y="372"/>
                    <a:pt x="24" y="374"/>
                    <a:pt x="32" y="374"/>
                  </a:cubicBezTo>
                  <a:cubicBezTo>
                    <a:pt x="109" y="374"/>
                    <a:pt x="331" y="211"/>
                    <a:pt x="640" y="199"/>
                  </a:cubicBezTo>
                  <a:cubicBezTo>
                    <a:pt x="951" y="199"/>
                    <a:pt x="1190" y="310"/>
                    <a:pt x="1270" y="310"/>
                  </a:cubicBezTo>
                  <a:cubicBezTo>
                    <a:pt x="1281" y="310"/>
                    <a:pt x="1289" y="308"/>
                    <a:pt x="1293" y="303"/>
                  </a:cubicBezTo>
                  <a:cubicBezTo>
                    <a:pt x="1333" y="264"/>
                    <a:pt x="1267" y="212"/>
                    <a:pt x="1150" y="133"/>
                  </a:cubicBezTo>
                  <a:cubicBezTo>
                    <a:pt x="1009" y="51"/>
                    <a:pt x="847" y="1"/>
                    <a:pt x="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8"/>
            <p:cNvSpPr/>
            <p:nvPr/>
          </p:nvSpPr>
          <p:spPr>
            <a:xfrm>
              <a:off x="4881525" y="1169475"/>
              <a:ext cx="33325" cy="9825"/>
            </a:xfrm>
            <a:custGeom>
              <a:avLst/>
              <a:gdLst/>
              <a:ahLst/>
              <a:cxnLst/>
              <a:rect l="l" t="t" r="r" b="b"/>
              <a:pathLst>
                <a:path w="1333" h="393" extrusionOk="0">
                  <a:moveTo>
                    <a:pt x="705" y="1"/>
                  </a:moveTo>
                  <a:cubicBezTo>
                    <a:pt x="502" y="1"/>
                    <a:pt x="300" y="71"/>
                    <a:pt x="144" y="205"/>
                  </a:cubicBezTo>
                  <a:cubicBezTo>
                    <a:pt x="39" y="296"/>
                    <a:pt x="0" y="375"/>
                    <a:pt x="26" y="388"/>
                  </a:cubicBezTo>
                  <a:cubicBezTo>
                    <a:pt x="30" y="391"/>
                    <a:pt x="35" y="393"/>
                    <a:pt x="42" y="393"/>
                  </a:cubicBezTo>
                  <a:cubicBezTo>
                    <a:pt x="109" y="393"/>
                    <a:pt x="331" y="228"/>
                    <a:pt x="640" y="205"/>
                  </a:cubicBezTo>
                  <a:cubicBezTo>
                    <a:pt x="670" y="203"/>
                    <a:pt x="699" y="202"/>
                    <a:pt x="727" y="202"/>
                  </a:cubicBezTo>
                  <a:cubicBezTo>
                    <a:pt x="995" y="202"/>
                    <a:pt x="1197" y="290"/>
                    <a:pt x="1270" y="290"/>
                  </a:cubicBezTo>
                  <a:cubicBezTo>
                    <a:pt x="1281" y="290"/>
                    <a:pt x="1289" y="288"/>
                    <a:pt x="1293" y="283"/>
                  </a:cubicBezTo>
                  <a:cubicBezTo>
                    <a:pt x="1333" y="244"/>
                    <a:pt x="1267" y="192"/>
                    <a:pt x="1150" y="126"/>
                  </a:cubicBezTo>
                  <a:cubicBezTo>
                    <a:pt x="1014" y="42"/>
                    <a:pt x="859"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8"/>
            <p:cNvSpPr/>
            <p:nvPr/>
          </p:nvSpPr>
          <p:spPr>
            <a:xfrm>
              <a:off x="4834175" y="1174250"/>
              <a:ext cx="24825" cy="73650"/>
            </a:xfrm>
            <a:custGeom>
              <a:avLst/>
              <a:gdLst/>
              <a:ahLst/>
              <a:cxnLst/>
              <a:rect l="l" t="t" r="r" b="b"/>
              <a:pathLst>
                <a:path w="993" h="2946" extrusionOk="0">
                  <a:moveTo>
                    <a:pt x="939" y="0"/>
                  </a:moveTo>
                  <a:cubicBezTo>
                    <a:pt x="884" y="0"/>
                    <a:pt x="611" y="780"/>
                    <a:pt x="287" y="1764"/>
                  </a:cubicBezTo>
                  <a:lnTo>
                    <a:pt x="65" y="2457"/>
                  </a:lnTo>
                  <a:cubicBezTo>
                    <a:pt x="13" y="2561"/>
                    <a:pt x="0" y="2692"/>
                    <a:pt x="39" y="2809"/>
                  </a:cubicBezTo>
                  <a:cubicBezTo>
                    <a:pt x="65" y="2862"/>
                    <a:pt x="118" y="2914"/>
                    <a:pt x="196" y="2927"/>
                  </a:cubicBezTo>
                  <a:cubicBezTo>
                    <a:pt x="235" y="2940"/>
                    <a:pt x="287" y="2940"/>
                    <a:pt x="340" y="2940"/>
                  </a:cubicBezTo>
                  <a:cubicBezTo>
                    <a:pt x="392" y="2943"/>
                    <a:pt x="446" y="2945"/>
                    <a:pt x="499" y="2945"/>
                  </a:cubicBezTo>
                  <a:cubicBezTo>
                    <a:pt x="647" y="2945"/>
                    <a:pt x="797" y="2933"/>
                    <a:pt x="941" y="2914"/>
                  </a:cubicBezTo>
                  <a:cubicBezTo>
                    <a:pt x="745" y="2862"/>
                    <a:pt x="562" y="2835"/>
                    <a:pt x="366" y="2835"/>
                  </a:cubicBezTo>
                  <a:cubicBezTo>
                    <a:pt x="274" y="2835"/>
                    <a:pt x="196" y="2822"/>
                    <a:pt x="170" y="2757"/>
                  </a:cubicBezTo>
                  <a:cubicBezTo>
                    <a:pt x="157" y="2666"/>
                    <a:pt x="170" y="2574"/>
                    <a:pt x="222" y="2496"/>
                  </a:cubicBezTo>
                  <a:cubicBezTo>
                    <a:pt x="287" y="2274"/>
                    <a:pt x="366" y="2039"/>
                    <a:pt x="444" y="1803"/>
                  </a:cubicBezTo>
                  <a:cubicBezTo>
                    <a:pt x="758" y="824"/>
                    <a:pt x="993" y="14"/>
                    <a:pt x="941" y="1"/>
                  </a:cubicBezTo>
                  <a:cubicBezTo>
                    <a:pt x="940" y="1"/>
                    <a:pt x="940" y="0"/>
                    <a:pt x="9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4856700" y="1323500"/>
              <a:ext cx="83300" cy="41975"/>
            </a:xfrm>
            <a:custGeom>
              <a:avLst/>
              <a:gdLst/>
              <a:ahLst/>
              <a:cxnLst/>
              <a:rect l="l" t="t" r="r" b="b"/>
              <a:pathLst>
                <a:path w="3332" h="1679" extrusionOk="0">
                  <a:moveTo>
                    <a:pt x="3332" y="1"/>
                  </a:moveTo>
                  <a:lnTo>
                    <a:pt x="3332" y="1"/>
                  </a:lnTo>
                  <a:cubicBezTo>
                    <a:pt x="2339" y="654"/>
                    <a:pt x="1189" y="1020"/>
                    <a:pt x="0" y="1072"/>
                  </a:cubicBezTo>
                  <a:lnTo>
                    <a:pt x="40" y="1673"/>
                  </a:lnTo>
                  <a:cubicBezTo>
                    <a:pt x="120" y="1676"/>
                    <a:pt x="198" y="1678"/>
                    <a:pt x="275" y="1678"/>
                  </a:cubicBezTo>
                  <a:cubicBezTo>
                    <a:pt x="2609" y="1678"/>
                    <a:pt x="3331" y="1"/>
                    <a:pt x="3332" y="1"/>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4861275" y="1261100"/>
              <a:ext cx="27775" cy="19175"/>
            </a:xfrm>
            <a:custGeom>
              <a:avLst/>
              <a:gdLst/>
              <a:ahLst/>
              <a:cxnLst/>
              <a:rect l="l" t="t" r="r" b="b"/>
              <a:pathLst>
                <a:path w="1111" h="767" extrusionOk="0">
                  <a:moveTo>
                    <a:pt x="551" y="0"/>
                  </a:moveTo>
                  <a:cubicBezTo>
                    <a:pt x="343" y="0"/>
                    <a:pt x="150" y="103"/>
                    <a:pt x="39" y="263"/>
                  </a:cubicBezTo>
                  <a:lnTo>
                    <a:pt x="26" y="276"/>
                  </a:lnTo>
                  <a:cubicBezTo>
                    <a:pt x="0" y="315"/>
                    <a:pt x="0" y="367"/>
                    <a:pt x="26" y="406"/>
                  </a:cubicBezTo>
                  <a:cubicBezTo>
                    <a:pt x="53" y="446"/>
                    <a:pt x="92" y="485"/>
                    <a:pt x="131" y="511"/>
                  </a:cubicBezTo>
                  <a:cubicBezTo>
                    <a:pt x="275" y="616"/>
                    <a:pt x="431" y="694"/>
                    <a:pt x="588" y="746"/>
                  </a:cubicBezTo>
                  <a:cubicBezTo>
                    <a:pt x="632" y="760"/>
                    <a:pt x="676" y="766"/>
                    <a:pt x="719" y="766"/>
                  </a:cubicBezTo>
                  <a:cubicBezTo>
                    <a:pt x="842" y="766"/>
                    <a:pt x="958" y="712"/>
                    <a:pt x="1045" y="616"/>
                  </a:cubicBezTo>
                  <a:cubicBezTo>
                    <a:pt x="1111" y="472"/>
                    <a:pt x="1098" y="315"/>
                    <a:pt x="993" y="197"/>
                  </a:cubicBezTo>
                  <a:cubicBezTo>
                    <a:pt x="889" y="80"/>
                    <a:pt x="745" y="15"/>
                    <a:pt x="588" y="2"/>
                  </a:cubicBezTo>
                  <a:cubicBezTo>
                    <a:pt x="576" y="1"/>
                    <a:pt x="563" y="0"/>
                    <a:pt x="551" y="0"/>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8"/>
            <p:cNvSpPr/>
            <p:nvPr/>
          </p:nvSpPr>
          <p:spPr>
            <a:xfrm>
              <a:off x="4857025" y="1251650"/>
              <a:ext cx="28100" cy="26150"/>
            </a:xfrm>
            <a:custGeom>
              <a:avLst/>
              <a:gdLst/>
              <a:ahLst/>
              <a:cxnLst/>
              <a:rect l="l" t="t" r="r" b="b"/>
              <a:pathLst>
                <a:path w="1124" h="1046" extrusionOk="0">
                  <a:moveTo>
                    <a:pt x="1059" y="1"/>
                  </a:moveTo>
                  <a:cubicBezTo>
                    <a:pt x="993" y="1"/>
                    <a:pt x="1019" y="380"/>
                    <a:pt x="706" y="654"/>
                  </a:cubicBezTo>
                  <a:cubicBezTo>
                    <a:pt x="392" y="941"/>
                    <a:pt x="0" y="915"/>
                    <a:pt x="0" y="980"/>
                  </a:cubicBezTo>
                  <a:cubicBezTo>
                    <a:pt x="0" y="1033"/>
                    <a:pt x="92" y="1046"/>
                    <a:pt x="262" y="1046"/>
                  </a:cubicBezTo>
                  <a:cubicBezTo>
                    <a:pt x="484" y="1033"/>
                    <a:pt x="693" y="941"/>
                    <a:pt x="850" y="798"/>
                  </a:cubicBezTo>
                  <a:cubicBezTo>
                    <a:pt x="1006" y="654"/>
                    <a:pt x="1111" y="458"/>
                    <a:pt x="1124" y="249"/>
                  </a:cubicBezTo>
                  <a:cubicBezTo>
                    <a:pt x="1124" y="92"/>
                    <a:pt x="1085" y="1"/>
                    <a:pt x="1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8"/>
            <p:cNvSpPr/>
            <p:nvPr/>
          </p:nvSpPr>
          <p:spPr>
            <a:xfrm>
              <a:off x="4881525" y="1136825"/>
              <a:ext cx="36275" cy="11650"/>
            </a:xfrm>
            <a:custGeom>
              <a:avLst/>
              <a:gdLst/>
              <a:ahLst/>
              <a:cxnLst/>
              <a:rect l="l" t="t" r="r" b="b"/>
              <a:pathLst>
                <a:path w="1451" h="466" extrusionOk="0">
                  <a:moveTo>
                    <a:pt x="803" y="0"/>
                  </a:moveTo>
                  <a:cubicBezTo>
                    <a:pt x="763" y="0"/>
                    <a:pt x="721" y="3"/>
                    <a:pt x="680" y="8"/>
                  </a:cubicBezTo>
                  <a:cubicBezTo>
                    <a:pt x="497" y="35"/>
                    <a:pt x="314" y="100"/>
                    <a:pt x="157" y="217"/>
                  </a:cubicBezTo>
                  <a:cubicBezTo>
                    <a:pt x="52" y="309"/>
                    <a:pt x="0" y="387"/>
                    <a:pt x="26" y="440"/>
                  </a:cubicBezTo>
                  <a:cubicBezTo>
                    <a:pt x="39" y="458"/>
                    <a:pt x="65" y="466"/>
                    <a:pt x="103" y="466"/>
                  </a:cubicBezTo>
                  <a:cubicBezTo>
                    <a:pt x="221" y="466"/>
                    <a:pt x="454" y="391"/>
                    <a:pt x="732" y="361"/>
                  </a:cubicBezTo>
                  <a:cubicBezTo>
                    <a:pt x="1098" y="322"/>
                    <a:pt x="1411" y="361"/>
                    <a:pt x="1437" y="270"/>
                  </a:cubicBezTo>
                  <a:cubicBezTo>
                    <a:pt x="1450" y="231"/>
                    <a:pt x="1372" y="152"/>
                    <a:pt x="1241" y="87"/>
                  </a:cubicBezTo>
                  <a:cubicBezTo>
                    <a:pt x="1097" y="35"/>
                    <a:pt x="954" y="0"/>
                    <a:pt x="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8"/>
            <p:cNvSpPr/>
            <p:nvPr/>
          </p:nvSpPr>
          <p:spPr>
            <a:xfrm>
              <a:off x="4796925" y="1140800"/>
              <a:ext cx="30725" cy="10550"/>
            </a:xfrm>
            <a:custGeom>
              <a:avLst/>
              <a:gdLst/>
              <a:ahLst/>
              <a:cxnLst/>
              <a:rect l="l" t="t" r="r" b="b"/>
              <a:pathLst>
                <a:path w="1229" h="422" extrusionOk="0">
                  <a:moveTo>
                    <a:pt x="657" y="0"/>
                  </a:moveTo>
                  <a:cubicBezTo>
                    <a:pt x="472" y="0"/>
                    <a:pt x="287" y="63"/>
                    <a:pt x="131" y="189"/>
                  </a:cubicBezTo>
                  <a:cubicBezTo>
                    <a:pt x="27" y="281"/>
                    <a:pt x="1" y="359"/>
                    <a:pt x="27" y="398"/>
                  </a:cubicBezTo>
                  <a:cubicBezTo>
                    <a:pt x="44" y="415"/>
                    <a:pt x="72" y="421"/>
                    <a:pt x="110" y="421"/>
                  </a:cubicBezTo>
                  <a:cubicBezTo>
                    <a:pt x="217" y="421"/>
                    <a:pt x="402" y="369"/>
                    <a:pt x="615" y="359"/>
                  </a:cubicBezTo>
                  <a:cubicBezTo>
                    <a:pt x="692" y="352"/>
                    <a:pt x="767" y="351"/>
                    <a:pt x="836" y="351"/>
                  </a:cubicBezTo>
                  <a:cubicBezTo>
                    <a:pt x="878" y="351"/>
                    <a:pt x="918" y="351"/>
                    <a:pt x="955" y="351"/>
                  </a:cubicBezTo>
                  <a:cubicBezTo>
                    <a:pt x="1081" y="351"/>
                    <a:pt x="1173" y="345"/>
                    <a:pt x="1203" y="294"/>
                  </a:cubicBezTo>
                  <a:cubicBezTo>
                    <a:pt x="1229" y="254"/>
                    <a:pt x="1190" y="176"/>
                    <a:pt x="1072" y="111"/>
                  </a:cubicBezTo>
                  <a:cubicBezTo>
                    <a:pt x="942" y="37"/>
                    <a:pt x="799"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8"/>
            <p:cNvSpPr/>
            <p:nvPr/>
          </p:nvSpPr>
          <p:spPr>
            <a:xfrm>
              <a:off x="4976225" y="1207825"/>
              <a:ext cx="47650" cy="65875"/>
            </a:xfrm>
            <a:custGeom>
              <a:avLst/>
              <a:gdLst/>
              <a:ahLst/>
              <a:cxnLst/>
              <a:rect l="l" t="t" r="r" b="b"/>
              <a:pathLst>
                <a:path w="1906" h="2635" extrusionOk="0">
                  <a:moveTo>
                    <a:pt x="755" y="1"/>
                  </a:moveTo>
                  <a:cubicBezTo>
                    <a:pt x="618" y="1"/>
                    <a:pt x="488" y="19"/>
                    <a:pt x="379" y="42"/>
                  </a:cubicBezTo>
                  <a:cubicBezTo>
                    <a:pt x="197" y="69"/>
                    <a:pt x="1" y="526"/>
                    <a:pt x="1" y="722"/>
                  </a:cubicBezTo>
                  <a:cubicBezTo>
                    <a:pt x="40" y="1362"/>
                    <a:pt x="170" y="2551"/>
                    <a:pt x="183" y="2590"/>
                  </a:cubicBezTo>
                  <a:cubicBezTo>
                    <a:pt x="183" y="2604"/>
                    <a:pt x="317" y="2635"/>
                    <a:pt x="509" y="2635"/>
                  </a:cubicBezTo>
                  <a:cubicBezTo>
                    <a:pt x="1010" y="2635"/>
                    <a:pt x="1905" y="2426"/>
                    <a:pt x="1829" y="1179"/>
                  </a:cubicBezTo>
                  <a:cubicBezTo>
                    <a:pt x="1779" y="217"/>
                    <a:pt x="1226" y="1"/>
                    <a:pt x="755" y="1"/>
                  </a:cubicBez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8"/>
            <p:cNvSpPr/>
            <p:nvPr/>
          </p:nvSpPr>
          <p:spPr>
            <a:xfrm>
              <a:off x="4992550" y="1221275"/>
              <a:ext cx="18325" cy="37700"/>
            </a:xfrm>
            <a:custGeom>
              <a:avLst/>
              <a:gdLst/>
              <a:ahLst/>
              <a:cxnLst/>
              <a:rect l="l" t="t" r="r" b="b"/>
              <a:pathLst>
                <a:path w="733" h="1508" extrusionOk="0">
                  <a:moveTo>
                    <a:pt x="275" y="1"/>
                  </a:moveTo>
                  <a:cubicBezTo>
                    <a:pt x="223" y="1"/>
                    <a:pt x="158" y="14"/>
                    <a:pt x="118" y="53"/>
                  </a:cubicBezTo>
                  <a:cubicBezTo>
                    <a:pt x="79" y="79"/>
                    <a:pt x="53" y="118"/>
                    <a:pt x="53" y="171"/>
                  </a:cubicBezTo>
                  <a:cubicBezTo>
                    <a:pt x="42" y="227"/>
                    <a:pt x="60" y="265"/>
                    <a:pt x="74" y="265"/>
                  </a:cubicBezTo>
                  <a:cubicBezTo>
                    <a:pt x="76" y="265"/>
                    <a:pt x="77" y="264"/>
                    <a:pt x="79" y="262"/>
                  </a:cubicBezTo>
                  <a:cubicBezTo>
                    <a:pt x="92" y="262"/>
                    <a:pt x="79" y="223"/>
                    <a:pt x="92" y="184"/>
                  </a:cubicBezTo>
                  <a:cubicBezTo>
                    <a:pt x="113" y="122"/>
                    <a:pt x="166" y="84"/>
                    <a:pt x="227" y="84"/>
                  </a:cubicBezTo>
                  <a:cubicBezTo>
                    <a:pt x="242" y="84"/>
                    <a:pt x="259" y="87"/>
                    <a:pt x="275" y="92"/>
                  </a:cubicBezTo>
                  <a:cubicBezTo>
                    <a:pt x="380" y="118"/>
                    <a:pt x="471" y="197"/>
                    <a:pt x="510" y="301"/>
                  </a:cubicBezTo>
                  <a:cubicBezTo>
                    <a:pt x="576" y="432"/>
                    <a:pt x="615" y="589"/>
                    <a:pt x="615" y="732"/>
                  </a:cubicBezTo>
                  <a:cubicBezTo>
                    <a:pt x="628" y="1046"/>
                    <a:pt x="484" y="1346"/>
                    <a:pt x="314" y="1425"/>
                  </a:cubicBezTo>
                  <a:cubicBezTo>
                    <a:pt x="275" y="1438"/>
                    <a:pt x="236" y="1444"/>
                    <a:pt x="198" y="1444"/>
                  </a:cubicBezTo>
                  <a:cubicBezTo>
                    <a:pt x="161" y="1444"/>
                    <a:pt x="125" y="1438"/>
                    <a:pt x="92" y="1425"/>
                  </a:cubicBezTo>
                  <a:cubicBezTo>
                    <a:pt x="66" y="1412"/>
                    <a:pt x="40" y="1399"/>
                    <a:pt x="14" y="1386"/>
                  </a:cubicBezTo>
                  <a:lnTo>
                    <a:pt x="14" y="1386"/>
                  </a:lnTo>
                  <a:cubicBezTo>
                    <a:pt x="1" y="1386"/>
                    <a:pt x="14" y="1425"/>
                    <a:pt x="66" y="1464"/>
                  </a:cubicBezTo>
                  <a:cubicBezTo>
                    <a:pt x="112" y="1495"/>
                    <a:pt x="167" y="1507"/>
                    <a:pt x="223" y="1507"/>
                  </a:cubicBezTo>
                  <a:cubicBezTo>
                    <a:pt x="262" y="1507"/>
                    <a:pt x="303" y="1501"/>
                    <a:pt x="340" y="1490"/>
                  </a:cubicBezTo>
                  <a:cubicBezTo>
                    <a:pt x="589" y="1399"/>
                    <a:pt x="732" y="1072"/>
                    <a:pt x="732" y="719"/>
                  </a:cubicBezTo>
                  <a:cubicBezTo>
                    <a:pt x="732" y="563"/>
                    <a:pt x="680" y="393"/>
                    <a:pt x="602" y="249"/>
                  </a:cubicBezTo>
                  <a:cubicBezTo>
                    <a:pt x="549" y="118"/>
                    <a:pt x="419" y="27"/>
                    <a:pt x="275" y="1"/>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8"/>
            <p:cNvSpPr/>
            <p:nvPr/>
          </p:nvSpPr>
          <p:spPr>
            <a:xfrm>
              <a:off x="4775050" y="1050100"/>
              <a:ext cx="227325" cy="313450"/>
            </a:xfrm>
            <a:custGeom>
              <a:avLst/>
              <a:gdLst/>
              <a:ahLst/>
              <a:cxnLst/>
              <a:rect l="l" t="t" r="r" b="b"/>
              <a:pathLst>
                <a:path w="9093" h="12538" extrusionOk="0">
                  <a:moveTo>
                    <a:pt x="5151" y="1"/>
                  </a:moveTo>
                  <a:cubicBezTo>
                    <a:pt x="5111" y="1"/>
                    <a:pt x="5070" y="1"/>
                    <a:pt x="5030" y="3"/>
                  </a:cubicBezTo>
                  <a:lnTo>
                    <a:pt x="4690" y="120"/>
                  </a:lnTo>
                  <a:cubicBezTo>
                    <a:pt x="4625" y="115"/>
                    <a:pt x="4560" y="112"/>
                    <a:pt x="4494" y="112"/>
                  </a:cubicBezTo>
                  <a:cubicBezTo>
                    <a:pt x="4045" y="112"/>
                    <a:pt x="3597" y="237"/>
                    <a:pt x="3358" y="590"/>
                  </a:cubicBezTo>
                  <a:lnTo>
                    <a:pt x="3358" y="133"/>
                  </a:lnTo>
                  <a:cubicBezTo>
                    <a:pt x="2430" y="251"/>
                    <a:pt x="1620" y="865"/>
                    <a:pt x="1085" y="1622"/>
                  </a:cubicBezTo>
                  <a:cubicBezTo>
                    <a:pt x="549" y="2380"/>
                    <a:pt x="249" y="3281"/>
                    <a:pt x="1" y="4183"/>
                  </a:cubicBezTo>
                  <a:cubicBezTo>
                    <a:pt x="1150" y="3164"/>
                    <a:pt x="2365" y="2040"/>
                    <a:pt x="3319" y="852"/>
                  </a:cubicBezTo>
                  <a:cubicBezTo>
                    <a:pt x="4311" y="2158"/>
                    <a:pt x="5775" y="2981"/>
                    <a:pt x="7120" y="3948"/>
                  </a:cubicBezTo>
                  <a:cubicBezTo>
                    <a:pt x="7355" y="4575"/>
                    <a:pt x="7447" y="5254"/>
                    <a:pt x="7421" y="5920"/>
                  </a:cubicBezTo>
                  <a:cubicBezTo>
                    <a:pt x="7421" y="7605"/>
                    <a:pt x="7773" y="9134"/>
                    <a:pt x="7904" y="10819"/>
                  </a:cubicBezTo>
                  <a:cubicBezTo>
                    <a:pt x="7978" y="11737"/>
                    <a:pt x="7982" y="12537"/>
                    <a:pt x="8821" y="12537"/>
                  </a:cubicBezTo>
                  <a:cubicBezTo>
                    <a:pt x="8866" y="12537"/>
                    <a:pt x="8913" y="12535"/>
                    <a:pt x="8962" y="12530"/>
                  </a:cubicBezTo>
                  <a:cubicBezTo>
                    <a:pt x="9093" y="9421"/>
                    <a:pt x="8426" y="7514"/>
                    <a:pt x="8962" y="4457"/>
                  </a:cubicBezTo>
                  <a:cubicBezTo>
                    <a:pt x="9093" y="3765"/>
                    <a:pt x="8831" y="2811"/>
                    <a:pt x="8649" y="2145"/>
                  </a:cubicBezTo>
                  <a:cubicBezTo>
                    <a:pt x="8479" y="1583"/>
                    <a:pt x="8113" y="1100"/>
                    <a:pt x="7630" y="786"/>
                  </a:cubicBezTo>
                  <a:cubicBezTo>
                    <a:pt x="6905" y="274"/>
                    <a:pt x="6037" y="1"/>
                    <a:pt x="5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8"/>
            <p:cNvSpPr/>
            <p:nvPr/>
          </p:nvSpPr>
          <p:spPr>
            <a:xfrm>
              <a:off x="4947500" y="1145425"/>
              <a:ext cx="80025" cy="15350"/>
            </a:xfrm>
            <a:custGeom>
              <a:avLst/>
              <a:gdLst/>
              <a:ahLst/>
              <a:cxnLst/>
              <a:rect l="l" t="t" r="r" b="b"/>
              <a:pathLst>
                <a:path w="3201" h="614" extrusionOk="0">
                  <a:moveTo>
                    <a:pt x="9" y="1"/>
                  </a:moveTo>
                  <a:cubicBezTo>
                    <a:pt x="4" y="1"/>
                    <a:pt x="1" y="2"/>
                    <a:pt x="0" y="4"/>
                  </a:cubicBezTo>
                  <a:cubicBezTo>
                    <a:pt x="131" y="96"/>
                    <a:pt x="274" y="174"/>
                    <a:pt x="431" y="226"/>
                  </a:cubicBezTo>
                  <a:cubicBezTo>
                    <a:pt x="784" y="370"/>
                    <a:pt x="1163" y="474"/>
                    <a:pt x="1555" y="553"/>
                  </a:cubicBezTo>
                  <a:cubicBezTo>
                    <a:pt x="1791" y="594"/>
                    <a:pt x="2033" y="614"/>
                    <a:pt x="2277" y="614"/>
                  </a:cubicBezTo>
                  <a:cubicBezTo>
                    <a:pt x="2423" y="614"/>
                    <a:pt x="2570" y="607"/>
                    <a:pt x="2717" y="592"/>
                  </a:cubicBezTo>
                  <a:cubicBezTo>
                    <a:pt x="2887" y="592"/>
                    <a:pt x="3044" y="566"/>
                    <a:pt x="3201" y="514"/>
                  </a:cubicBezTo>
                  <a:cubicBezTo>
                    <a:pt x="3198" y="507"/>
                    <a:pt x="3178" y="505"/>
                    <a:pt x="3141" y="505"/>
                  </a:cubicBezTo>
                  <a:cubicBezTo>
                    <a:pt x="3048" y="505"/>
                    <a:pt x="2851" y="520"/>
                    <a:pt x="2588" y="520"/>
                  </a:cubicBezTo>
                  <a:cubicBezTo>
                    <a:pt x="2308" y="520"/>
                    <a:pt x="1952" y="503"/>
                    <a:pt x="1568" y="435"/>
                  </a:cubicBezTo>
                  <a:cubicBezTo>
                    <a:pt x="731" y="288"/>
                    <a:pt x="91" y="1"/>
                    <a:pt x="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8"/>
            <p:cNvSpPr/>
            <p:nvPr/>
          </p:nvSpPr>
          <p:spPr>
            <a:xfrm>
              <a:off x="4860950" y="1070400"/>
              <a:ext cx="160050" cy="64700"/>
            </a:xfrm>
            <a:custGeom>
              <a:avLst/>
              <a:gdLst/>
              <a:ahLst/>
              <a:cxnLst/>
              <a:rect l="l" t="t" r="r" b="b"/>
              <a:pathLst>
                <a:path w="6402" h="2588" extrusionOk="0">
                  <a:moveTo>
                    <a:pt x="0" y="0"/>
                  </a:moveTo>
                  <a:cubicBezTo>
                    <a:pt x="66" y="66"/>
                    <a:pt x="131" y="131"/>
                    <a:pt x="209" y="183"/>
                  </a:cubicBezTo>
                  <a:cubicBezTo>
                    <a:pt x="353" y="288"/>
                    <a:pt x="562" y="432"/>
                    <a:pt x="823" y="614"/>
                  </a:cubicBezTo>
                  <a:cubicBezTo>
                    <a:pt x="2208" y="1516"/>
                    <a:pt x="3749" y="2143"/>
                    <a:pt x="5382" y="2456"/>
                  </a:cubicBezTo>
                  <a:cubicBezTo>
                    <a:pt x="5696" y="2522"/>
                    <a:pt x="5944" y="2548"/>
                    <a:pt x="6127" y="2574"/>
                  </a:cubicBezTo>
                  <a:cubicBezTo>
                    <a:pt x="6218" y="2587"/>
                    <a:pt x="6310" y="2587"/>
                    <a:pt x="6401" y="2587"/>
                  </a:cubicBezTo>
                  <a:cubicBezTo>
                    <a:pt x="6310" y="2561"/>
                    <a:pt x="6218" y="2548"/>
                    <a:pt x="6127" y="2535"/>
                  </a:cubicBezTo>
                  <a:cubicBezTo>
                    <a:pt x="5944" y="2509"/>
                    <a:pt x="5696" y="2456"/>
                    <a:pt x="5382" y="2391"/>
                  </a:cubicBezTo>
                  <a:cubicBezTo>
                    <a:pt x="3789" y="2038"/>
                    <a:pt x="2247" y="1411"/>
                    <a:pt x="849" y="549"/>
                  </a:cubicBezTo>
                  <a:cubicBezTo>
                    <a:pt x="588" y="379"/>
                    <a:pt x="379" y="236"/>
                    <a:pt x="222" y="144"/>
                  </a:cubicBezTo>
                  <a:cubicBezTo>
                    <a:pt x="157" y="79"/>
                    <a:pt x="79" y="4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8"/>
            <p:cNvSpPr/>
            <p:nvPr/>
          </p:nvSpPr>
          <p:spPr>
            <a:xfrm>
              <a:off x="4764925" y="1139975"/>
              <a:ext cx="22225" cy="21250"/>
            </a:xfrm>
            <a:custGeom>
              <a:avLst/>
              <a:gdLst/>
              <a:ahLst/>
              <a:cxnLst/>
              <a:rect l="l" t="t" r="r" b="b"/>
              <a:pathLst>
                <a:path w="889" h="850" extrusionOk="0">
                  <a:moveTo>
                    <a:pt x="889" y="0"/>
                  </a:moveTo>
                  <a:cubicBezTo>
                    <a:pt x="719" y="105"/>
                    <a:pt x="549" y="222"/>
                    <a:pt x="419" y="379"/>
                  </a:cubicBezTo>
                  <a:cubicBezTo>
                    <a:pt x="183" y="614"/>
                    <a:pt x="1" y="823"/>
                    <a:pt x="27" y="849"/>
                  </a:cubicBezTo>
                  <a:cubicBezTo>
                    <a:pt x="210" y="745"/>
                    <a:pt x="366" y="614"/>
                    <a:pt x="497" y="470"/>
                  </a:cubicBezTo>
                  <a:cubicBezTo>
                    <a:pt x="654" y="340"/>
                    <a:pt x="797" y="183"/>
                    <a:pt x="8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8"/>
            <p:cNvSpPr/>
            <p:nvPr/>
          </p:nvSpPr>
          <p:spPr>
            <a:xfrm>
              <a:off x="4404700" y="1382625"/>
              <a:ext cx="457250" cy="823325"/>
            </a:xfrm>
            <a:custGeom>
              <a:avLst/>
              <a:gdLst/>
              <a:ahLst/>
              <a:cxnLst/>
              <a:rect l="l" t="t" r="r" b="b"/>
              <a:pathLst>
                <a:path w="18290" h="32933" extrusionOk="0">
                  <a:moveTo>
                    <a:pt x="18146" y="0"/>
                  </a:moveTo>
                  <a:lnTo>
                    <a:pt x="17702" y="797"/>
                  </a:lnTo>
                  <a:cubicBezTo>
                    <a:pt x="16761" y="1163"/>
                    <a:pt x="15468" y="1685"/>
                    <a:pt x="15102" y="1947"/>
                  </a:cubicBezTo>
                  <a:cubicBezTo>
                    <a:pt x="14566" y="2325"/>
                    <a:pt x="13835" y="3919"/>
                    <a:pt x="13835" y="3919"/>
                  </a:cubicBezTo>
                  <a:lnTo>
                    <a:pt x="9289" y="9667"/>
                  </a:lnTo>
                  <a:lnTo>
                    <a:pt x="797" y="8178"/>
                  </a:lnTo>
                  <a:lnTo>
                    <a:pt x="1" y="12450"/>
                  </a:lnTo>
                  <a:lnTo>
                    <a:pt x="2861" y="13037"/>
                  </a:lnTo>
                  <a:lnTo>
                    <a:pt x="7904" y="13691"/>
                  </a:lnTo>
                  <a:cubicBezTo>
                    <a:pt x="8493" y="13820"/>
                    <a:pt x="9072" y="13914"/>
                    <a:pt x="9628" y="13914"/>
                  </a:cubicBezTo>
                  <a:cubicBezTo>
                    <a:pt x="10415" y="13914"/>
                    <a:pt x="11153" y="13725"/>
                    <a:pt x="11797" y="13181"/>
                  </a:cubicBezTo>
                  <a:lnTo>
                    <a:pt x="11875" y="13037"/>
                  </a:lnTo>
                  <a:lnTo>
                    <a:pt x="11875" y="13037"/>
                  </a:lnTo>
                  <a:cubicBezTo>
                    <a:pt x="11470" y="18759"/>
                    <a:pt x="12032" y="25082"/>
                    <a:pt x="12215" y="30817"/>
                  </a:cubicBezTo>
                  <a:cubicBezTo>
                    <a:pt x="12202" y="31274"/>
                    <a:pt x="12280" y="31718"/>
                    <a:pt x="12450" y="32136"/>
                  </a:cubicBezTo>
                  <a:cubicBezTo>
                    <a:pt x="12719" y="32639"/>
                    <a:pt x="13605" y="32932"/>
                    <a:pt x="14238" y="32932"/>
                  </a:cubicBezTo>
                  <a:cubicBezTo>
                    <a:pt x="14312" y="32932"/>
                    <a:pt x="14383" y="32928"/>
                    <a:pt x="14449" y="32920"/>
                  </a:cubicBezTo>
                  <a:cubicBezTo>
                    <a:pt x="15076" y="32828"/>
                    <a:pt x="14880" y="32424"/>
                    <a:pt x="15010" y="31810"/>
                  </a:cubicBezTo>
                  <a:cubicBezTo>
                    <a:pt x="15089" y="31470"/>
                    <a:pt x="14762" y="30987"/>
                    <a:pt x="14723" y="30660"/>
                  </a:cubicBezTo>
                  <a:cubicBezTo>
                    <a:pt x="14109" y="25670"/>
                    <a:pt x="13495" y="20680"/>
                    <a:pt x="12868" y="15689"/>
                  </a:cubicBezTo>
                  <a:cubicBezTo>
                    <a:pt x="12855" y="15389"/>
                    <a:pt x="12829" y="15101"/>
                    <a:pt x="12816" y="14853"/>
                  </a:cubicBezTo>
                  <a:cubicBezTo>
                    <a:pt x="12594" y="12214"/>
                    <a:pt x="12568" y="11496"/>
                    <a:pt x="12685" y="10294"/>
                  </a:cubicBezTo>
                  <a:cubicBezTo>
                    <a:pt x="12868" y="8426"/>
                    <a:pt x="16800" y="3971"/>
                    <a:pt x="18107" y="1698"/>
                  </a:cubicBezTo>
                  <a:cubicBezTo>
                    <a:pt x="18289" y="1372"/>
                    <a:pt x="18146" y="0"/>
                    <a:pt x="18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8"/>
            <p:cNvSpPr/>
            <p:nvPr/>
          </p:nvSpPr>
          <p:spPr>
            <a:xfrm>
              <a:off x="4694375" y="1518150"/>
              <a:ext cx="43800" cy="175725"/>
            </a:xfrm>
            <a:custGeom>
              <a:avLst/>
              <a:gdLst/>
              <a:ahLst/>
              <a:cxnLst/>
              <a:rect l="l" t="t" r="r" b="b"/>
              <a:pathLst>
                <a:path w="1752" h="7029" extrusionOk="0">
                  <a:moveTo>
                    <a:pt x="1751" y="0"/>
                  </a:moveTo>
                  <a:cubicBezTo>
                    <a:pt x="1699" y="66"/>
                    <a:pt x="1634" y="144"/>
                    <a:pt x="1595" y="223"/>
                  </a:cubicBezTo>
                  <a:cubicBezTo>
                    <a:pt x="1451" y="445"/>
                    <a:pt x="1320" y="667"/>
                    <a:pt x="1203" y="902"/>
                  </a:cubicBezTo>
                  <a:cubicBezTo>
                    <a:pt x="798" y="1686"/>
                    <a:pt x="497" y="2509"/>
                    <a:pt x="301" y="3358"/>
                  </a:cubicBezTo>
                  <a:cubicBezTo>
                    <a:pt x="105" y="4207"/>
                    <a:pt x="1" y="5082"/>
                    <a:pt x="14" y="5957"/>
                  </a:cubicBezTo>
                  <a:cubicBezTo>
                    <a:pt x="27" y="6219"/>
                    <a:pt x="40" y="6480"/>
                    <a:pt x="66" y="6741"/>
                  </a:cubicBezTo>
                  <a:cubicBezTo>
                    <a:pt x="79" y="6833"/>
                    <a:pt x="92" y="6924"/>
                    <a:pt x="105" y="7029"/>
                  </a:cubicBezTo>
                  <a:cubicBezTo>
                    <a:pt x="118" y="6924"/>
                    <a:pt x="118" y="6833"/>
                    <a:pt x="105" y="6728"/>
                  </a:cubicBezTo>
                  <a:cubicBezTo>
                    <a:pt x="105" y="6545"/>
                    <a:pt x="105" y="6284"/>
                    <a:pt x="105" y="5957"/>
                  </a:cubicBezTo>
                  <a:cubicBezTo>
                    <a:pt x="118" y="4220"/>
                    <a:pt x="523" y="2522"/>
                    <a:pt x="1268" y="954"/>
                  </a:cubicBezTo>
                  <a:cubicBezTo>
                    <a:pt x="1412" y="667"/>
                    <a:pt x="1529" y="432"/>
                    <a:pt x="1621" y="262"/>
                  </a:cubicBezTo>
                  <a:cubicBezTo>
                    <a:pt x="1673" y="183"/>
                    <a:pt x="1725" y="92"/>
                    <a:pt x="1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8"/>
            <p:cNvSpPr/>
            <p:nvPr/>
          </p:nvSpPr>
          <p:spPr>
            <a:xfrm>
              <a:off x="4677075" y="1542975"/>
              <a:ext cx="46400" cy="156125"/>
            </a:xfrm>
            <a:custGeom>
              <a:avLst/>
              <a:gdLst/>
              <a:ahLst/>
              <a:cxnLst/>
              <a:rect l="l" t="t" r="r" b="b"/>
              <a:pathLst>
                <a:path w="1856" h="6245" extrusionOk="0">
                  <a:moveTo>
                    <a:pt x="1855" y="0"/>
                  </a:moveTo>
                  <a:cubicBezTo>
                    <a:pt x="1202" y="967"/>
                    <a:pt x="588" y="1986"/>
                    <a:pt x="288" y="3122"/>
                  </a:cubicBezTo>
                  <a:cubicBezTo>
                    <a:pt x="0" y="4259"/>
                    <a:pt x="183" y="4899"/>
                    <a:pt x="157" y="6088"/>
                  </a:cubicBezTo>
                  <a:lnTo>
                    <a:pt x="837" y="6245"/>
                  </a:lnTo>
                  <a:cubicBezTo>
                    <a:pt x="680" y="4115"/>
                    <a:pt x="758" y="2704"/>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8"/>
            <p:cNvSpPr/>
            <p:nvPr/>
          </p:nvSpPr>
          <p:spPr>
            <a:xfrm>
              <a:off x="4717250" y="1402525"/>
              <a:ext cx="130325" cy="218525"/>
            </a:xfrm>
            <a:custGeom>
              <a:avLst/>
              <a:gdLst/>
              <a:ahLst/>
              <a:cxnLst/>
              <a:rect l="l" t="t" r="r" b="b"/>
              <a:pathLst>
                <a:path w="5213" h="8741" extrusionOk="0">
                  <a:moveTo>
                    <a:pt x="5213" y="1"/>
                  </a:moveTo>
                  <a:lnTo>
                    <a:pt x="5213" y="1"/>
                  </a:lnTo>
                  <a:cubicBezTo>
                    <a:pt x="5147" y="27"/>
                    <a:pt x="5095" y="79"/>
                    <a:pt x="5043" y="132"/>
                  </a:cubicBezTo>
                  <a:cubicBezTo>
                    <a:pt x="4925" y="223"/>
                    <a:pt x="4768" y="367"/>
                    <a:pt x="4559" y="550"/>
                  </a:cubicBezTo>
                  <a:cubicBezTo>
                    <a:pt x="4011" y="1046"/>
                    <a:pt x="3501" y="1582"/>
                    <a:pt x="3031" y="2156"/>
                  </a:cubicBezTo>
                  <a:lnTo>
                    <a:pt x="2992" y="2196"/>
                  </a:lnTo>
                  <a:lnTo>
                    <a:pt x="3044" y="2235"/>
                  </a:lnTo>
                  <a:cubicBezTo>
                    <a:pt x="3138" y="2297"/>
                    <a:pt x="3215" y="2376"/>
                    <a:pt x="3275" y="2472"/>
                  </a:cubicBezTo>
                  <a:lnTo>
                    <a:pt x="3275" y="2472"/>
                  </a:lnTo>
                  <a:lnTo>
                    <a:pt x="2652" y="2483"/>
                  </a:lnTo>
                  <a:lnTo>
                    <a:pt x="2613" y="2483"/>
                  </a:lnTo>
                  <a:lnTo>
                    <a:pt x="2600" y="2509"/>
                  </a:lnTo>
                  <a:cubicBezTo>
                    <a:pt x="2404" y="2875"/>
                    <a:pt x="2208" y="3241"/>
                    <a:pt x="2012" y="3620"/>
                  </a:cubicBezTo>
                  <a:cubicBezTo>
                    <a:pt x="1411" y="4769"/>
                    <a:pt x="862" y="5958"/>
                    <a:pt x="405" y="7173"/>
                  </a:cubicBezTo>
                  <a:cubicBezTo>
                    <a:pt x="262" y="7539"/>
                    <a:pt x="144" y="7917"/>
                    <a:pt x="53" y="8296"/>
                  </a:cubicBezTo>
                  <a:cubicBezTo>
                    <a:pt x="13" y="8453"/>
                    <a:pt x="13" y="8558"/>
                    <a:pt x="0" y="8623"/>
                  </a:cubicBezTo>
                  <a:cubicBezTo>
                    <a:pt x="0" y="8662"/>
                    <a:pt x="0" y="8701"/>
                    <a:pt x="0" y="8740"/>
                  </a:cubicBezTo>
                  <a:cubicBezTo>
                    <a:pt x="39" y="8597"/>
                    <a:pt x="79" y="8453"/>
                    <a:pt x="105" y="8309"/>
                  </a:cubicBezTo>
                  <a:cubicBezTo>
                    <a:pt x="209" y="7930"/>
                    <a:pt x="340" y="7565"/>
                    <a:pt x="484" y="7199"/>
                  </a:cubicBezTo>
                  <a:cubicBezTo>
                    <a:pt x="836" y="6271"/>
                    <a:pt x="1424" y="5030"/>
                    <a:pt x="2117" y="3685"/>
                  </a:cubicBezTo>
                  <a:cubicBezTo>
                    <a:pt x="2308" y="3302"/>
                    <a:pt x="2499" y="2944"/>
                    <a:pt x="2691" y="2599"/>
                  </a:cubicBezTo>
                  <a:lnTo>
                    <a:pt x="2691" y="2599"/>
                  </a:lnTo>
                  <a:lnTo>
                    <a:pt x="3371" y="2574"/>
                  </a:lnTo>
                  <a:lnTo>
                    <a:pt x="3449" y="2574"/>
                  </a:lnTo>
                  <a:lnTo>
                    <a:pt x="3410" y="2509"/>
                  </a:lnTo>
                  <a:cubicBezTo>
                    <a:pt x="3351" y="2369"/>
                    <a:pt x="3251" y="2260"/>
                    <a:pt x="3128" y="2183"/>
                  </a:cubicBezTo>
                  <a:lnTo>
                    <a:pt x="3128" y="2183"/>
                  </a:lnTo>
                  <a:cubicBezTo>
                    <a:pt x="3590" y="1623"/>
                    <a:pt x="4088" y="1100"/>
                    <a:pt x="4599" y="589"/>
                  </a:cubicBezTo>
                  <a:lnTo>
                    <a:pt x="5056" y="158"/>
                  </a:lnTo>
                  <a:cubicBezTo>
                    <a:pt x="5108" y="105"/>
                    <a:pt x="5173" y="53"/>
                    <a:pt x="5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8"/>
            <p:cNvSpPr/>
            <p:nvPr/>
          </p:nvSpPr>
          <p:spPr>
            <a:xfrm>
              <a:off x="4911900" y="2844400"/>
              <a:ext cx="233200" cy="306700"/>
            </a:xfrm>
            <a:custGeom>
              <a:avLst/>
              <a:gdLst/>
              <a:ahLst/>
              <a:cxnLst/>
              <a:rect l="l" t="t" r="r" b="b"/>
              <a:pathLst>
                <a:path w="9328" h="12268" extrusionOk="0">
                  <a:moveTo>
                    <a:pt x="5265" y="1"/>
                  </a:moveTo>
                  <a:lnTo>
                    <a:pt x="836" y="2535"/>
                  </a:lnTo>
                  <a:lnTo>
                    <a:pt x="3632" y="7042"/>
                  </a:lnTo>
                  <a:cubicBezTo>
                    <a:pt x="3632" y="7042"/>
                    <a:pt x="0" y="11379"/>
                    <a:pt x="431" y="12268"/>
                  </a:cubicBezTo>
                  <a:lnTo>
                    <a:pt x="9327" y="7173"/>
                  </a:lnTo>
                  <a:lnTo>
                    <a:pt x="52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p:nvPr/>
          </p:nvSpPr>
          <p:spPr>
            <a:xfrm>
              <a:off x="5057550" y="2971125"/>
              <a:ext cx="21575" cy="19575"/>
            </a:xfrm>
            <a:custGeom>
              <a:avLst/>
              <a:gdLst/>
              <a:ahLst/>
              <a:cxnLst/>
              <a:rect l="l" t="t" r="r" b="b"/>
              <a:pathLst>
                <a:path w="863" h="783" extrusionOk="0">
                  <a:moveTo>
                    <a:pt x="366" y="1"/>
                  </a:moveTo>
                  <a:lnTo>
                    <a:pt x="366" y="1"/>
                  </a:lnTo>
                  <a:cubicBezTo>
                    <a:pt x="144" y="40"/>
                    <a:pt x="0" y="262"/>
                    <a:pt x="40" y="484"/>
                  </a:cubicBezTo>
                  <a:cubicBezTo>
                    <a:pt x="95" y="662"/>
                    <a:pt x="264" y="783"/>
                    <a:pt x="450" y="783"/>
                  </a:cubicBezTo>
                  <a:cubicBezTo>
                    <a:pt x="483" y="783"/>
                    <a:pt x="516" y="779"/>
                    <a:pt x="549" y="771"/>
                  </a:cubicBezTo>
                  <a:cubicBezTo>
                    <a:pt x="758" y="706"/>
                    <a:pt x="863" y="484"/>
                    <a:pt x="810" y="275"/>
                  </a:cubicBezTo>
                  <a:cubicBezTo>
                    <a:pt x="756" y="110"/>
                    <a:pt x="590" y="1"/>
                    <a:pt x="423" y="1"/>
                  </a:cubicBezTo>
                  <a:cubicBezTo>
                    <a:pt x="391" y="1"/>
                    <a:pt x="359" y="5"/>
                    <a:pt x="327" y="14"/>
                  </a:cubicBezTo>
                  <a:lnTo>
                    <a:pt x="36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8"/>
            <p:cNvSpPr/>
            <p:nvPr/>
          </p:nvSpPr>
          <p:spPr>
            <a:xfrm>
              <a:off x="4917450" y="3005425"/>
              <a:ext cx="227650" cy="145350"/>
            </a:xfrm>
            <a:custGeom>
              <a:avLst/>
              <a:gdLst/>
              <a:ahLst/>
              <a:cxnLst/>
              <a:rect l="l" t="t" r="r" b="b"/>
              <a:pathLst>
                <a:path w="9106" h="5814" extrusionOk="0">
                  <a:moveTo>
                    <a:pt x="8674" y="0"/>
                  </a:moveTo>
                  <a:lnTo>
                    <a:pt x="301" y="5160"/>
                  </a:lnTo>
                  <a:cubicBezTo>
                    <a:pt x="301" y="5160"/>
                    <a:pt x="0" y="5552"/>
                    <a:pt x="209" y="5813"/>
                  </a:cubicBezTo>
                  <a:lnTo>
                    <a:pt x="9105" y="719"/>
                  </a:lnTo>
                  <a:lnTo>
                    <a:pt x="86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8"/>
            <p:cNvSpPr/>
            <p:nvPr/>
          </p:nvSpPr>
          <p:spPr>
            <a:xfrm>
              <a:off x="4997475" y="3015525"/>
              <a:ext cx="28750" cy="7100"/>
            </a:xfrm>
            <a:custGeom>
              <a:avLst/>
              <a:gdLst/>
              <a:ahLst/>
              <a:cxnLst/>
              <a:rect l="l" t="t" r="r" b="b"/>
              <a:pathLst>
                <a:path w="1150" h="284" extrusionOk="0">
                  <a:moveTo>
                    <a:pt x="543" y="1"/>
                  </a:moveTo>
                  <a:cubicBezTo>
                    <a:pt x="209" y="1"/>
                    <a:pt x="1" y="198"/>
                    <a:pt x="26" y="223"/>
                  </a:cubicBezTo>
                  <a:cubicBezTo>
                    <a:pt x="30" y="230"/>
                    <a:pt x="40" y="232"/>
                    <a:pt x="54" y="232"/>
                  </a:cubicBezTo>
                  <a:cubicBezTo>
                    <a:pt x="123" y="232"/>
                    <a:pt x="305" y="170"/>
                    <a:pt x="524" y="170"/>
                  </a:cubicBezTo>
                  <a:cubicBezTo>
                    <a:pt x="541" y="170"/>
                    <a:pt x="557" y="170"/>
                    <a:pt x="575" y="171"/>
                  </a:cubicBezTo>
                  <a:cubicBezTo>
                    <a:pt x="821" y="193"/>
                    <a:pt x="1020" y="283"/>
                    <a:pt x="1088" y="283"/>
                  </a:cubicBezTo>
                  <a:cubicBezTo>
                    <a:pt x="1099" y="283"/>
                    <a:pt x="1106" y="281"/>
                    <a:pt x="1110" y="276"/>
                  </a:cubicBezTo>
                  <a:cubicBezTo>
                    <a:pt x="1149" y="223"/>
                    <a:pt x="940" y="14"/>
                    <a:pt x="575" y="1"/>
                  </a:cubicBezTo>
                  <a:cubicBezTo>
                    <a:pt x="564" y="1"/>
                    <a:pt x="553" y="1"/>
                    <a:pt x="543" y="1"/>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8"/>
            <p:cNvSpPr/>
            <p:nvPr/>
          </p:nvSpPr>
          <p:spPr>
            <a:xfrm>
              <a:off x="4980025" y="3041450"/>
              <a:ext cx="24975" cy="11425"/>
            </a:xfrm>
            <a:custGeom>
              <a:avLst/>
              <a:gdLst/>
              <a:ahLst/>
              <a:cxnLst/>
              <a:rect l="l" t="t" r="r" b="b"/>
              <a:pathLst>
                <a:path w="999" h="457" extrusionOk="0">
                  <a:moveTo>
                    <a:pt x="307" y="0"/>
                  </a:moveTo>
                  <a:cubicBezTo>
                    <a:pt x="124" y="0"/>
                    <a:pt x="0" y="73"/>
                    <a:pt x="18" y="101"/>
                  </a:cubicBezTo>
                  <a:cubicBezTo>
                    <a:pt x="31" y="153"/>
                    <a:pt x="254" y="114"/>
                    <a:pt x="502" y="218"/>
                  </a:cubicBezTo>
                  <a:cubicBezTo>
                    <a:pt x="733" y="303"/>
                    <a:pt x="884" y="456"/>
                    <a:pt x="946" y="456"/>
                  </a:cubicBezTo>
                  <a:cubicBezTo>
                    <a:pt x="951" y="456"/>
                    <a:pt x="955" y="455"/>
                    <a:pt x="959" y="453"/>
                  </a:cubicBezTo>
                  <a:cubicBezTo>
                    <a:pt x="998" y="427"/>
                    <a:pt x="881" y="166"/>
                    <a:pt x="567" y="48"/>
                  </a:cubicBezTo>
                  <a:cubicBezTo>
                    <a:pt x="474" y="14"/>
                    <a:pt x="385" y="0"/>
                    <a:pt x="307" y="0"/>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8"/>
            <p:cNvSpPr/>
            <p:nvPr/>
          </p:nvSpPr>
          <p:spPr>
            <a:xfrm>
              <a:off x="4963825" y="3065300"/>
              <a:ext cx="20275" cy="14300"/>
            </a:xfrm>
            <a:custGeom>
              <a:avLst/>
              <a:gdLst/>
              <a:ahLst/>
              <a:cxnLst/>
              <a:rect l="l" t="t" r="r" b="b"/>
              <a:pathLst>
                <a:path w="811" h="572" extrusionOk="0">
                  <a:moveTo>
                    <a:pt x="98" y="0"/>
                  </a:moveTo>
                  <a:cubicBezTo>
                    <a:pt x="38" y="0"/>
                    <a:pt x="0" y="15"/>
                    <a:pt x="0" y="35"/>
                  </a:cubicBezTo>
                  <a:cubicBezTo>
                    <a:pt x="0" y="74"/>
                    <a:pt x="196" y="140"/>
                    <a:pt x="405" y="283"/>
                  </a:cubicBezTo>
                  <a:cubicBezTo>
                    <a:pt x="593" y="421"/>
                    <a:pt x="709" y="571"/>
                    <a:pt x="764" y="571"/>
                  </a:cubicBezTo>
                  <a:cubicBezTo>
                    <a:pt x="767" y="571"/>
                    <a:pt x="769" y="571"/>
                    <a:pt x="771" y="571"/>
                  </a:cubicBezTo>
                  <a:cubicBezTo>
                    <a:pt x="810" y="558"/>
                    <a:pt x="745" y="309"/>
                    <a:pt x="497" y="140"/>
                  </a:cubicBezTo>
                  <a:cubicBezTo>
                    <a:pt x="345" y="36"/>
                    <a:pt x="193" y="0"/>
                    <a:pt x="98" y="0"/>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8"/>
            <p:cNvSpPr/>
            <p:nvPr/>
          </p:nvSpPr>
          <p:spPr>
            <a:xfrm>
              <a:off x="4984075" y="2980275"/>
              <a:ext cx="24825" cy="13475"/>
            </a:xfrm>
            <a:custGeom>
              <a:avLst/>
              <a:gdLst/>
              <a:ahLst/>
              <a:cxnLst/>
              <a:rect l="l" t="t" r="r" b="b"/>
              <a:pathLst>
                <a:path w="993" h="539" extrusionOk="0">
                  <a:moveTo>
                    <a:pt x="818" y="0"/>
                  </a:moveTo>
                  <a:cubicBezTo>
                    <a:pt x="712" y="0"/>
                    <a:pt x="568" y="26"/>
                    <a:pt x="418" y="105"/>
                  </a:cubicBezTo>
                  <a:cubicBezTo>
                    <a:pt x="118" y="249"/>
                    <a:pt x="0" y="523"/>
                    <a:pt x="39" y="536"/>
                  </a:cubicBezTo>
                  <a:cubicBezTo>
                    <a:pt x="42" y="538"/>
                    <a:pt x="45" y="539"/>
                    <a:pt x="50" y="539"/>
                  </a:cubicBezTo>
                  <a:cubicBezTo>
                    <a:pt x="104" y="539"/>
                    <a:pt x="278" y="384"/>
                    <a:pt x="497" y="275"/>
                  </a:cubicBezTo>
                  <a:cubicBezTo>
                    <a:pt x="745" y="144"/>
                    <a:pt x="993" y="105"/>
                    <a:pt x="993" y="53"/>
                  </a:cubicBezTo>
                  <a:cubicBezTo>
                    <a:pt x="993" y="26"/>
                    <a:pt x="924" y="0"/>
                    <a:pt x="818" y="0"/>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8"/>
            <p:cNvSpPr/>
            <p:nvPr/>
          </p:nvSpPr>
          <p:spPr>
            <a:xfrm>
              <a:off x="4817500" y="2950875"/>
              <a:ext cx="256075" cy="211325"/>
            </a:xfrm>
            <a:custGeom>
              <a:avLst/>
              <a:gdLst/>
              <a:ahLst/>
              <a:cxnLst/>
              <a:rect l="l" t="t" r="r" b="b"/>
              <a:pathLst>
                <a:path w="10243" h="8453" extrusionOk="0">
                  <a:moveTo>
                    <a:pt x="10112" y="1"/>
                  </a:moveTo>
                  <a:lnTo>
                    <a:pt x="4991" y="131"/>
                  </a:lnTo>
                  <a:lnTo>
                    <a:pt x="5291" y="5396"/>
                  </a:lnTo>
                  <a:cubicBezTo>
                    <a:pt x="5291" y="5396"/>
                    <a:pt x="40" y="7473"/>
                    <a:pt x="1" y="8453"/>
                  </a:cubicBezTo>
                  <a:lnTo>
                    <a:pt x="10243" y="8244"/>
                  </a:lnTo>
                  <a:lnTo>
                    <a:pt x="10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p:nvPr/>
          </p:nvSpPr>
          <p:spPr>
            <a:xfrm>
              <a:off x="5015750" y="3073225"/>
              <a:ext cx="21225" cy="19600"/>
            </a:xfrm>
            <a:custGeom>
              <a:avLst/>
              <a:gdLst/>
              <a:ahLst/>
              <a:cxnLst/>
              <a:rect l="l" t="t" r="r" b="b"/>
              <a:pathLst>
                <a:path w="849" h="784" extrusionOk="0">
                  <a:moveTo>
                    <a:pt x="523" y="5"/>
                  </a:moveTo>
                  <a:lnTo>
                    <a:pt x="540" y="11"/>
                  </a:lnTo>
                  <a:lnTo>
                    <a:pt x="540" y="11"/>
                  </a:lnTo>
                  <a:cubicBezTo>
                    <a:pt x="534" y="9"/>
                    <a:pt x="529" y="7"/>
                    <a:pt x="523" y="5"/>
                  </a:cubicBezTo>
                  <a:close/>
                  <a:moveTo>
                    <a:pt x="443" y="0"/>
                  </a:moveTo>
                  <a:cubicBezTo>
                    <a:pt x="270" y="0"/>
                    <a:pt x="103" y="110"/>
                    <a:pt x="39" y="280"/>
                  </a:cubicBezTo>
                  <a:cubicBezTo>
                    <a:pt x="0" y="502"/>
                    <a:pt x="144" y="711"/>
                    <a:pt x="353" y="776"/>
                  </a:cubicBezTo>
                  <a:cubicBezTo>
                    <a:pt x="378" y="781"/>
                    <a:pt x="403" y="783"/>
                    <a:pt x="427" y="783"/>
                  </a:cubicBezTo>
                  <a:cubicBezTo>
                    <a:pt x="610" y="783"/>
                    <a:pt x="777" y="660"/>
                    <a:pt x="823" y="476"/>
                  </a:cubicBezTo>
                  <a:cubicBezTo>
                    <a:pt x="848" y="276"/>
                    <a:pt x="742" y="89"/>
                    <a:pt x="551" y="15"/>
                  </a:cubicBezTo>
                  <a:lnTo>
                    <a:pt x="551" y="15"/>
                  </a:lnTo>
                  <a:cubicBezTo>
                    <a:pt x="555" y="16"/>
                    <a:pt x="558" y="17"/>
                    <a:pt x="562" y="18"/>
                  </a:cubicBezTo>
                  <a:lnTo>
                    <a:pt x="540" y="11"/>
                  </a:lnTo>
                  <a:lnTo>
                    <a:pt x="540" y="11"/>
                  </a:lnTo>
                  <a:cubicBezTo>
                    <a:pt x="543" y="12"/>
                    <a:pt x="547" y="14"/>
                    <a:pt x="551" y="15"/>
                  </a:cubicBezTo>
                  <a:lnTo>
                    <a:pt x="551" y="15"/>
                  </a:lnTo>
                  <a:cubicBezTo>
                    <a:pt x="515" y="5"/>
                    <a:pt x="479"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4815875" y="3136050"/>
              <a:ext cx="257700" cy="26150"/>
            </a:xfrm>
            <a:custGeom>
              <a:avLst/>
              <a:gdLst/>
              <a:ahLst/>
              <a:cxnLst/>
              <a:rect l="l" t="t" r="r" b="b"/>
              <a:pathLst>
                <a:path w="10308" h="1046" extrusionOk="0">
                  <a:moveTo>
                    <a:pt x="10255" y="1"/>
                  </a:moveTo>
                  <a:lnTo>
                    <a:pt x="458" y="510"/>
                  </a:lnTo>
                  <a:cubicBezTo>
                    <a:pt x="458" y="510"/>
                    <a:pt x="0" y="732"/>
                    <a:pt x="66" y="1046"/>
                  </a:cubicBezTo>
                  <a:lnTo>
                    <a:pt x="10308" y="837"/>
                  </a:lnTo>
                  <a:lnTo>
                    <a:pt x="102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4945375" y="3083400"/>
              <a:ext cx="25000" cy="15175"/>
            </a:xfrm>
            <a:custGeom>
              <a:avLst/>
              <a:gdLst/>
              <a:ahLst/>
              <a:cxnLst/>
              <a:rect l="l" t="t" r="r" b="b"/>
              <a:pathLst>
                <a:path w="1000" h="607" extrusionOk="0">
                  <a:moveTo>
                    <a:pt x="190" y="0"/>
                  </a:moveTo>
                  <a:cubicBezTo>
                    <a:pt x="75" y="0"/>
                    <a:pt x="0" y="30"/>
                    <a:pt x="7" y="56"/>
                  </a:cubicBezTo>
                  <a:cubicBezTo>
                    <a:pt x="7" y="95"/>
                    <a:pt x="268" y="121"/>
                    <a:pt x="516" y="265"/>
                  </a:cubicBezTo>
                  <a:cubicBezTo>
                    <a:pt x="751" y="401"/>
                    <a:pt x="880" y="606"/>
                    <a:pt x="938" y="606"/>
                  </a:cubicBezTo>
                  <a:cubicBezTo>
                    <a:pt x="941" y="606"/>
                    <a:pt x="944" y="606"/>
                    <a:pt x="947" y="604"/>
                  </a:cubicBezTo>
                  <a:cubicBezTo>
                    <a:pt x="999" y="591"/>
                    <a:pt x="908" y="304"/>
                    <a:pt x="608" y="121"/>
                  </a:cubicBezTo>
                  <a:cubicBezTo>
                    <a:pt x="457" y="30"/>
                    <a:pt x="304"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4919075" y="3095800"/>
              <a:ext cx="18650" cy="19700"/>
            </a:xfrm>
            <a:custGeom>
              <a:avLst/>
              <a:gdLst/>
              <a:ahLst/>
              <a:cxnLst/>
              <a:rect l="l" t="t" r="r" b="b"/>
              <a:pathLst>
                <a:path w="746" h="788" extrusionOk="0">
                  <a:moveTo>
                    <a:pt x="52" y="0"/>
                  </a:moveTo>
                  <a:cubicBezTo>
                    <a:pt x="20" y="0"/>
                    <a:pt x="0" y="7"/>
                    <a:pt x="0" y="17"/>
                  </a:cubicBezTo>
                  <a:cubicBezTo>
                    <a:pt x="0" y="69"/>
                    <a:pt x="223" y="147"/>
                    <a:pt x="392" y="357"/>
                  </a:cubicBezTo>
                  <a:cubicBezTo>
                    <a:pt x="549" y="566"/>
                    <a:pt x="614" y="788"/>
                    <a:pt x="667" y="788"/>
                  </a:cubicBezTo>
                  <a:cubicBezTo>
                    <a:pt x="719" y="788"/>
                    <a:pt x="745" y="500"/>
                    <a:pt x="523" y="252"/>
                  </a:cubicBezTo>
                  <a:cubicBezTo>
                    <a:pt x="357" y="57"/>
                    <a:pt x="148"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4893600" y="3107650"/>
              <a:ext cx="13650" cy="21250"/>
            </a:xfrm>
            <a:custGeom>
              <a:avLst/>
              <a:gdLst/>
              <a:ahLst/>
              <a:cxnLst/>
              <a:rect l="l" t="t" r="r" b="b"/>
              <a:pathLst>
                <a:path w="546" h="850" extrusionOk="0">
                  <a:moveTo>
                    <a:pt x="42" y="0"/>
                  </a:moveTo>
                  <a:cubicBezTo>
                    <a:pt x="28" y="0"/>
                    <a:pt x="18" y="4"/>
                    <a:pt x="14" y="13"/>
                  </a:cubicBezTo>
                  <a:cubicBezTo>
                    <a:pt x="1" y="52"/>
                    <a:pt x="144" y="196"/>
                    <a:pt x="249" y="418"/>
                  </a:cubicBezTo>
                  <a:cubicBezTo>
                    <a:pt x="353" y="640"/>
                    <a:pt x="379" y="836"/>
                    <a:pt x="432" y="849"/>
                  </a:cubicBezTo>
                  <a:cubicBezTo>
                    <a:pt x="433" y="850"/>
                    <a:pt x="434" y="850"/>
                    <a:pt x="435" y="850"/>
                  </a:cubicBezTo>
                  <a:cubicBezTo>
                    <a:pt x="487" y="850"/>
                    <a:pt x="546" y="595"/>
                    <a:pt x="406" y="340"/>
                  </a:cubicBezTo>
                  <a:cubicBezTo>
                    <a:pt x="297" y="111"/>
                    <a:pt x="115"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p:nvPr/>
          </p:nvSpPr>
          <p:spPr>
            <a:xfrm>
              <a:off x="4946525" y="3049500"/>
              <a:ext cx="28100" cy="6175"/>
            </a:xfrm>
            <a:custGeom>
              <a:avLst/>
              <a:gdLst/>
              <a:ahLst/>
              <a:cxnLst/>
              <a:rect l="l" t="t" r="r" b="b"/>
              <a:pathLst>
                <a:path w="1124" h="247" extrusionOk="0">
                  <a:moveTo>
                    <a:pt x="537" y="0"/>
                  </a:moveTo>
                  <a:cubicBezTo>
                    <a:pt x="218" y="0"/>
                    <a:pt x="1" y="159"/>
                    <a:pt x="26" y="197"/>
                  </a:cubicBezTo>
                  <a:cubicBezTo>
                    <a:pt x="33" y="210"/>
                    <a:pt x="52" y="215"/>
                    <a:pt x="82" y="215"/>
                  </a:cubicBezTo>
                  <a:cubicBezTo>
                    <a:pt x="161" y="215"/>
                    <a:pt x="311" y="182"/>
                    <a:pt x="495" y="182"/>
                  </a:cubicBezTo>
                  <a:cubicBezTo>
                    <a:pt x="517" y="182"/>
                    <a:pt x="539" y="183"/>
                    <a:pt x="562" y="184"/>
                  </a:cubicBezTo>
                  <a:cubicBezTo>
                    <a:pt x="792" y="194"/>
                    <a:pt x="981" y="247"/>
                    <a:pt x="1060" y="247"/>
                  </a:cubicBezTo>
                  <a:cubicBezTo>
                    <a:pt x="1079" y="247"/>
                    <a:pt x="1092" y="244"/>
                    <a:pt x="1097" y="236"/>
                  </a:cubicBezTo>
                  <a:cubicBezTo>
                    <a:pt x="1123" y="197"/>
                    <a:pt x="901" y="14"/>
                    <a:pt x="575" y="1"/>
                  </a:cubicBezTo>
                  <a:cubicBezTo>
                    <a:pt x="562" y="0"/>
                    <a:pt x="550" y="0"/>
                    <a:pt x="537" y="0"/>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8"/>
            <p:cNvSpPr/>
            <p:nvPr/>
          </p:nvSpPr>
          <p:spPr>
            <a:xfrm>
              <a:off x="4739450" y="1968825"/>
              <a:ext cx="369075" cy="1036300"/>
            </a:xfrm>
            <a:custGeom>
              <a:avLst/>
              <a:gdLst/>
              <a:ahLst/>
              <a:cxnLst/>
              <a:rect l="l" t="t" r="r" b="b"/>
              <a:pathLst>
                <a:path w="14763" h="41452" extrusionOk="0">
                  <a:moveTo>
                    <a:pt x="471" y="1"/>
                  </a:moveTo>
                  <a:cubicBezTo>
                    <a:pt x="471" y="1"/>
                    <a:pt x="1" y="22444"/>
                    <a:pt x="432" y="24012"/>
                  </a:cubicBezTo>
                  <a:cubicBezTo>
                    <a:pt x="850" y="25566"/>
                    <a:pt x="9524" y="41451"/>
                    <a:pt x="9524" y="41451"/>
                  </a:cubicBezTo>
                  <a:lnTo>
                    <a:pt x="14762" y="38878"/>
                  </a:lnTo>
                  <a:lnTo>
                    <a:pt x="7826" y="22104"/>
                  </a:lnTo>
                  <a:lnTo>
                    <a:pt x="9354" y="537"/>
                  </a:lnTo>
                  <a:lnTo>
                    <a:pt x="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4752525" y="1937475"/>
              <a:ext cx="360900" cy="1133950"/>
            </a:xfrm>
            <a:custGeom>
              <a:avLst/>
              <a:gdLst/>
              <a:ahLst/>
              <a:cxnLst/>
              <a:rect l="l" t="t" r="r" b="b"/>
              <a:pathLst>
                <a:path w="14436" h="45358" extrusionOk="0">
                  <a:moveTo>
                    <a:pt x="11431" y="1"/>
                  </a:moveTo>
                  <a:lnTo>
                    <a:pt x="0" y="1869"/>
                  </a:lnTo>
                  <a:lnTo>
                    <a:pt x="1816" y="8309"/>
                  </a:lnTo>
                  <a:cubicBezTo>
                    <a:pt x="1816" y="8309"/>
                    <a:pt x="2966" y="24181"/>
                    <a:pt x="3318" y="25514"/>
                  </a:cubicBezTo>
                  <a:cubicBezTo>
                    <a:pt x="3671" y="26859"/>
                    <a:pt x="4585" y="28414"/>
                    <a:pt x="4585" y="28414"/>
                  </a:cubicBezTo>
                  <a:lnTo>
                    <a:pt x="7211" y="45357"/>
                  </a:lnTo>
                  <a:lnTo>
                    <a:pt x="13312" y="45357"/>
                  </a:lnTo>
                  <a:lnTo>
                    <a:pt x="12045" y="26141"/>
                  </a:lnTo>
                  <a:lnTo>
                    <a:pt x="12045" y="11758"/>
                  </a:lnTo>
                  <a:cubicBezTo>
                    <a:pt x="12045" y="11758"/>
                    <a:pt x="13691" y="9080"/>
                    <a:pt x="13913" y="7865"/>
                  </a:cubicBezTo>
                  <a:cubicBezTo>
                    <a:pt x="14435" y="4913"/>
                    <a:pt x="11431" y="1"/>
                    <a:pt x="11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5069950" y="2817625"/>
              <a:ext cx="17675" cy="256400"/>
            </a:xfrm>
            <a:custGeom>
              <a:avLst/>
              <a:gdLst/>
              <a:ahLst/>
              <a:cxnLst/>
              <a:rect l="l" t="t" r="r" b="b"/>
              <a:pathLst>
                <a:path w="707" h="10256" extrusionOk="0">
                  <a:moveTo>
                    <a:pt x="14" y="1"/>
                  </a:moveTo>
                  <a:cubicBezTo>
                    <a:pt x="1" y="131"/>
                    <a:pt x="1" y="275"/>
                    <a:pt x="14" y="406"/>
                  </a:cubicBezTo>
                  <a:cubicBezTo>
                    <a:pt x="14" y="667"/>
                    <a:pt x="40" y="1046"/>
                    <a:pt x="66" y="1503"/>
                  </a:cubicBezTo>
                  <a:cubicBezTo>
                    <a:pt x="118" y="2431"/>
                    <a:pt x="210" y="3711"/>
                    <a:pt x="314" y="5135"/>
                  </a:cubicBezTo>
                  <a:cubicBezTo>
                    <a:pt x="419" y="6546"/>
                    <a:pt x="510" y="7826"/>
                    <a:pt x="576" y="8753"/>
                  </a:cubicBezTo>
                  <a:cubicBezTo>
                    <a:pt x="602" y="9197"/>
                    <a:pt x="628" y="9563"/>
                    <a:pt x="641" y="9851"/>
                  </a:cubicBezTo>
                  <a:cubicBezTo>
                    <a:pt x="654" y="9981"/>
                    <a:pt x="667" y="10112"/>
                    <a:pt x="693" y="10256"/>
                  </a:cubicBezTo>
                  <a:cubicBezTo>
                    <a:pt x="706" y="10112"/>
                    <a:pt x="706" y="9981"/>
                    <a:pt x="693" y="9851"/>
                  </a:cubicBezTo>
                  <a:cubicBezTo>
                    <a:pt x="693" y="9589"/>
                    <a:pt x="680" y="9210"/>
                    <a:pt x="654" y="8740"/>
                  </a:cubicBezTo>
                  <a:cubicBezTo>
                    <a:pt x="615" y="7813"/>
                    <a:pt x="536" y="6532"/>
                    <a:pt x="445" y="5122"/>
                  </a:cubicBezTo>
                  <a:cubicBezTo>
                    <a:pt x="340" y="3698"/>
                    <a:pt x="223" y="2444"/>
                    <a:pt x="158" y="1503"/>
                  </a:cubicBezTo>
                  <a:cubicBezTo>
                    <a:pt x="118" y="1046"/>
                    <a:pt x="79" y="680"/>
                    <a:pt x="53" y="406"/>
                  </a:cubicBezTo>
                  <a:cubicBezTo>
                    <a:pt x="53" y="262"/>
                    <a:pt x="40" y="131"/>
                    <a:pt x="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4879875" y="2000525"/>
              <a:ext cx="142100" cy="33425"/>
            </a:xfrm>
            <a:custGeom>
              <a:avLst/>
              <a:gdLst/>
              <a:ahLst/>
              <a:cxnLst/>
              <a:rect l="l" t="t" r="r" b="b"/>
              <a:pathLst>
                <a:path w="5684" h="1337" extrusionOk="0">
                  <a:moveTo>
                    <a:pt x="5683" y="0"/>
                  </a:moveTo>
                  <a:lnTo>
                    <a:pt x="5683" y="0"/>
                  </a:lnTo>
                  <a:cubicBezTo>
                    <a:pt x="5448" y="183"/>
                    <a:pt x="5213" y="366"/>
                    <a:pt x="4965" y="536"/>
                  </a:cubicBezTo>
                  <a:cubicBezTo>
                    <a:pt x="4262" y="990"/>
                    <a:pt x="3456" y="1218"/>
                    <a:pt x="2646" y="1218"/>
                  </a:cubicBezTo>
                  <a:cubicBezTo>
                    <a:pt x="2012" y="1218"/>
                    <a:pt x="1376" y="1078"/>
                    <a:pt x="785" y="797"/>
                  </a:cubicBezTo>
                  <a:cubicBezTo>
                    <a:pt x="523" y="666"/>
                    <a:pt x="249" y="510"/>
                    <a:pt x="1" y="353"/>
                  </a:cubicBezTo>
                  <a:lnTo>
                    <a:pt x="1" y="353"/>
                  </a:lnTo>
                  <a:cubicBezTo>
                    <a:pt x="53" y="405"/>
                    <a:pt x="118" y="470"/>
                    <a:pt x="184" y="510"/>
                  </a:cubicBezTo>
                  <a:cubicBezTo>
                    <a:pt x="367" y="653"/>
                    <a:pt x="550" y="771"/>
                    <a:pt x="759" y="875"/>
                  </a:cubicBezTo>
                  <a:cubicBezTo>
                    <a:pt x="1357" y="1183"/>
                    <a:pt x="2013" y="1336"/>
                    <a:pt x="2668" y="1336"/>
                  </a:cubicBezTo>
                  <a:cubicBezTo>
                    <a:pt x="3485" y="1336"/>
                    <a:pt x="4301" y="1098"/>
                    <a:pt x="5004" y="627"/>
                  </a:cubicBezTo>
                  <a:cubicBezTo>
                    <a:pt x="5187" y="497"/>
                    <a:pt x="5357" y="340"/>
                    <a:pt x="5527" y="183"/>
                  </a:cubicBezTo>
                  <a:cubicBezTo>
                    <a:pt x="5579" y="131"/>
                    <a:pt x="5644" y="65"/>
                    <a:pt x="5683" y="0"/>
                  </a:cubicBezTo>
                  <a:close/>
                </a:path>
              </a:pathLst>
            </a:custGeom>
            <a:solidFill>
              <a:srgbClr val="281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4799225" y="2113175"/>
              <a:ext cx="106475" cy="759025"/>
            </a:xfrm>
            <a:custGeom>
              <a:avLst/>
              <a:gdLst/>
              <a:ahLst/>
              <a:cxnLst/>
              <a:rect l="l" t="t" r="r" b="b"/>
              <a:pathLst>
                <a:path w="4259" h="30361" extrusionOk="0">
                  <a:moveTo>
                    <a:pt x="0" y="1"/>
                  </a:moveTo>
                  <a:cubicBezTo>
                    <a:pt x="0" y="27"/>
                    <a:pt x="0" y="53"/>
                    <a:pt x="0" y="92"/>
                  </a:cubicBezTo>
                  <a:cubicBezTo>
                    <a:pt x="0" y="127"/>
                    <a:pt x="6" y="172"/>
                    <a:pt x="13" y="225"/>
                  </a:cubicBezTo>
                  <a:lnTo>
                    <a:pt x="13" y="225"/>
                  </a:lnTo>
                  <a:lnTo>
                    <a:pt x="13" y="66"/>
                  </a:lnTo>
                  <a:cubicBezTo>
                    <a:pt x="13" y="53"/>
                    <a:pt x="0" y="27"/>
                    <a:pt x="0" y="1"/>
                  </a:cubicBezTo>
                  <a:close/>
                  <a:moveTo>
                    <a:pt x="13" y="225"/>
                  </a:moveTo>
                  <a:lnTo>
                    <a:pt x="13" y="301"/>
                  </a:lnTo>
                  <a:cubicBezTo>
                    <a:pt x="26" y="510"/>
                    <a:pt x="39" y="811"/>
                    <a:pt x="66" y="1203"/>
                  </a:cubicBezTo>
                  <a:lnTo>
                    <a:pt x="222" y="4508"/>
                  </a:lnTo>
                  <a:cubicBezTo>
                    <a:pt x="405" y="7290"/>
                    <a:pt x="627" y="11131"/>
                    <a:pt x="1006" y="15377"/>
                  </a:cubicBezTo>
                  <a:cubicBezTo>
                    <a:pt x="1058" y="15951"/>
                    <a:pt x="1111" y="16513"/>
                    <a:pt x="1176" y="17075"/>
                  </a:cubicBezTo>
                  <a:cubicBezTo>
                    <a:pt x="1202" y="17362"/>
                    <a:pt x="1254" y="17637"/>
                    <a:pt x="1307" y="17911"/>
                  </a:cubicBezTo>
                  <a:cubicBezTo>
                    <a:pt x="1385" y="18172"/>
                    <a:pt x="1463" y="18433"/>
                    <a:pt x="1568" y="18695"/>
                  </a:cubicBezTo>
                  <a:cubicBezTo>
                    <a:pt x="1947" y="19714"/>
                    <a:pt x="2352" y="20667"/>
                    <a:pt x="2744" y="21569"/>
                  </a:cubicBezTo>
                  <a:lnTo>
                    <a:pt x="2744" y="21556"/>
                  </a:lnTo>
                  <a:cubicBezTo>
                    <a:pt x="3149" y="24168"/>
                    <a:pt x="3501" y="26363"/>
                    <a:pt x="3776" y="27917"/>
                  </a:cubicBezTo>
                  <a:cubicBezTo>
                    <a:pt x="3906" y="28701"/>
                    <a:pt x="4011" y="29315"/>
                    <a:pt x="4102" y="29733"/>
                  </a:cubicBezTo>
                  <a:cubicBezTo>
                    <a:pt x="4141" y="29942"/>
                    <a:pt x="4181" y="30099"/>
                    <a:pt x="4207" y="30204"/>
                  </a:cubicBezTo>
                  <a:cubicBezTo>
                    <a:pt x="4220" y="30256"/>
                    <a:pt x="4233" y="30308"/>
                    <a:pt x="4259" y="30360"/>
                  </a:cubicBezTo>
                  <a:cubicBezTo>
                    <a:pt x="4259" y="30360"/>
                    <a:pt x="4246" y="30321"/>
                    <a:pt x="4220" y="30204"/>
                  </a:cubicBezTo>
                  <a:cubicBezTo>
                    <a:pt x="4194" y="30086"/>
                    <a:pt x="4167" y="29929"/>
                    <a:pt x="4128" y="29720"/>
                  </a:cubicBezTo>
                  <a:lnTo>
                    <a:pt x="3841" y="27917"/>
                  </a:lnTo>
                  <a:lnTo>
                    <a:pt x="2848" y="21543"/>
                  </a:lnTo>
                  <a:lnTo>
                    <a:pt x="2848" y="21529"/>
                  </a:lnTo>
                  <a:cubicBezTo>
                    <a:pt x="2456" y="20641"/>
                    <a:pt x="2051" y="19688"/>
                    <a:pt x="1685" y="18669"/>
                  </a:cubicBezTo>
                  <a:cubicBezTo>
                    <a:pt x="1581" y="18420"/>
                    <a:pt x="1489" y="18159"/>
                    <a:pt x="1424" y="17898"/>
                  </a:cubicBezTo>
                  <a:cubicBezTo>
                    <a:pt x="1372" y="17637"/>
                    <a:pt x="1333" y="17362"/>
                    <a:pt x="1293" y="17075"/>
                  </a:cubicBezTo>
                  <a:cubicBezTo>
                    <a:pt x="1228" y="16513"/>
                    <a:pt x="1176" y="15951"/>
                    <a:pt x="1124" y="15377"/>
                  </a:cubicBezTo>
                  <a:cubicBezTo>
                    <a:pt x="745" y="11131"/>
                    <a:pt x="497" y="7290"/>
                    <a:pt x="301" y="4508"/>
                  </a:cubicBezTo>
                  <a:cubicBezTo>
                    <a:pt x="222" y="3123"/>
                    <a:pt x="144" y="2000"/>
                    <a:pt x="92" y="1216"/>
                  </a:cubicBezTo>
                  <a:cubicBezTo>
                    <a:pt x="66" y="824"/>
                    <a:pt x="39" y="537"/>
                    <a:pt x="26" y="315"/>
                  </a:cubicBezTo>
                  <a:cubicBezTo>
                    <a:pt x="22" y="283"/>
                    <a:pt x="17" y="253"/>
                    <a:pt x="13" y="2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4699600" y="1377075"/>
              <a:ext cx="264575" cy="608775"/>
            </a:xfrm>
            <a:custGeom>
              <a:avLst/>
              <a:gdLst/>
              <a:ahLst/>
              <a:cxnLst/>
              <a:rect l="l" t="t" r="r" b="b"/>
              <a:pathLst>
                <a:path w="10583" h="24351" extrusionOk="0">
                  <a:moveTo>
                    <a:pt x="10582" y="0"/>
                  </a:moveTo>
                  <a:cubicBezTo>
                    <a:pt x="10582" y="0"/>
                    <a:pt x="8231" y="2156"/>
                    <a:pt x="7107" y="2156"/>
                  </a:cubicBezTo>
                  <a:cubicBezTo>
                    <a:pt x="6311" y="2156"/>
                    <a:pt x="6376" y="1176"/>
                    <a:pt x="6376" y="1176"/>
                  </a:cubicBezTo>
                  <a:lnTo>
                    <a:pt x="6376" y="1176"/>
                  </a:lnTo>
                  <a:lnTo>
                    <a:pt x="5213" y="2652"/>
                  </a:lnTo>
                  <a:cubicBezTo>
                    <a:pt x="5213" y="2652"/>
                    <a:pt x="314" y="8687"/>
                    <a:pt x="118" y="12175"/>
                  </a:cubicBezTo>
                  <a:cubicBezTo>
                    <a:pt x="1" y="14513"/>
                    <a:pt x="889" y="16133"/>
                    <a:pt x="1346" y="19086"/>
                  </a:cubicBezTo>
                  <a:cubicBezTo>
                    <a:pt x="1503" y="20052"/>
                    <a:pt x="1477" y="22365"/>
                    <a:pt x="1647" y="23632"/>
                  </a:cubicBezTo>
                  <a:cubicBezTo>
                    <a:pt x="1738" y="24285"/>
                    <a:pt x="2196" y="24350"/>
                    <a:pt x="2196" y="24350"/>
                  </a:cubicBezTo>
                  <a:lnTo>
                    <a:pt x="6049" y="23945"/>
                  </a:lnTo>
                  <a:lnTo>
                    <a:pt x="6049" y="10830"/>
                  </a:lnTo>
                  <a:lnTo>
                    <a:pt x="105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4749900" y="1343100"/>
              <a:ext cx="390950" cy="890200"/>
            </a:xfrm>
            <a:custGeom>
              <a:avLst/>
              <a:gdLst/>
              <a:ahLst/>
              <a:cxnLst/>
              <a:rect l="l" t="t" r="r" b="b"/>
              <a:pathLst>
                <a:path w="15638" h="35608" extrusionOk="0">
                  <a:moveTo>
                    <a:pt x="9106" y="0"/>
                  </a:moveTo>
                  <a:cubicBezTo>
                    <a:pt x="8531" y="1059"/>
                    <a:pt x="7904" y="2078"/>
                    <a:pt x="7199" y="3070"/>
                  </a:cubicBezTo>
                  <a:cubicBezTo>
                    <a:pt x="6219" y="4429"/>
                    <a:pt x="1" y="13965"/>
                    <a:pt x="1" y="13965"/>
                  </a:cubicBezTo>
                  <a:lnTo>
                    <a:pt x="2483" y="33286"/>
                  </a:lnTo>
                  <a:lnTo>
                    <a:pt x="2770" y="34919"/>
                  </a:lnTo>
                  <a:cubicBezTo>
                    <a:pt x="2829" y="35322"/>
                    <a:pt x="3180" y="35607"/>
                    <a:pt x="3586" y="35607"/>
                  </a:cubicBezTo>
                  <a:cubicBezTo>
                    <a:pt x="3627" y="35607"/>
                    <a:pt x="3669" y="35604"/>
                    <a:pt x="3711" y="35598"/>
                  </a:cubicBezTo>
                  <a:lnTo>
                    <a:pt x="3737" y="35598"/>
                  </a:lnTo>
                  <a:lnTo>
                    <a:pt x="14723" y="33665"/>
                  </a:lnTo>
                  <a:cubicBezTo>
                    <a:pt x="15272" y="33573"/>
                    <a:pt x="15638" y="33051"/>
                    <a:pt x="15546" y="32502"/>
                  </a:cubicBezTo>
                  <a:cubicBezTo>
                    <a:pt x="15533" y="32463"/>
                    <a:pt x="15533" y="32424"/>
                    <a:pt x="15520" y="32385"/>
                  </a:cubicBezTo>
                  <a:lnTo>
                    <a:pt x="10621" y="18616"/>
                  </a:lnTo>
                  <a:lnTo>
                    <a:pt x="13783" y="6375"/>
                  </a:lnTo>
                  <a:cubicBezTo>
                    <a:pt x="13783" y="6375"/>
                    <a:pt x="13665" y="4599"/>
                    <a:pt x="11745" y="2783"/>
                  </a:cubicBezTo>
                  <a:cubicBezTo>
                    <a:pt x="11366" y="2443"/>
                    <a:pt x="9850" y="1189"/>
                    <a:pt x="9602" y="850"/>
                  </a:cubicBezTo>
                  <a:lnTo>
                    <a:pt x="91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4764925" y="1808150"/>
              <a:ext cx="285800" cy="136875"/>
            </a:xfrm>
            <a:custGeom>
              <a:avLst/>
              <a:gdLst/>
              <a:ahLst/>
              <a:cxnLst/>
              <a:rect l="l" t="t" r="r" b="b"/>
              <a:pathLst>
                <a:path w="11432" h="5475" extrusionOk="0">
                  <a:moveTo>
                    <a:pt x="1" y="1"/>
                  </a:moveTo>
                  <a:lnTo>
                    <a:pt x="183" y="1425"/>
                  </a:lnTo>
                  <a:cubicBezTo>
                    <a:pt x="183" y="1425"/>
                    <a:pt x="5252" y="5448"/>
                    <a:pt x="7695" y="5474"/>
                  </a:cubicBezTo>
                  <a:cubicBezTo>
                    <a:pt x="7718" y="5475"/>
                    <a:pt x="7741" y="5475"/>
                    <a:pt x="7763" y="5475"/>
                  </a:cubicBezTo>
                  <a:cubicBezTo>
                    <a:pt x="10175" y="5475"/>
                    <a:pt x="11431" y="3436"/>
                    <a:pt x="11431" y="3436"/>
                  </a:cubicBezTo>
                  <a:lnTo>
                    <a:pt x="11431" y="3436"/>
                  </a:lnTo>
                  <a:lnTo>
                    <a:pt x="6493" y="356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8"/>
            <p:cNvSpPr/>
            <p:nvPr/>
          </p:nvSpPr>
          <p:spPr>
            <a:xfrm>
              <a:off x="4675775" y="1432300"/>
              <a:ext cx="422950" cy="484800"/>
            </a:xfrm>
            <a:custGeom>
              <a:avLst/>
              <a:gdLst/>
              <a:ahLst/>
              <a:cxnLst/>
              <a:rect l="l" t="t" r="r" b="b"/>
              <a:pathLst>
                <a:path w="16918" h="19392" extrusionOk="0">
                  <a:moveTo>
                    <a:pt x="14431" y="0"/>
                  </a:moveTo>
                  <a:cubicBezTo>
                    <a:pt x="14381" y="0"/>
                    <a:pt x="14330" y="4"/>
                    <a:pt x="14279" y="12"/>
                  </a:cubicBezTo>
                  <a:cubicBezTo>
                    <a:pt x="12842" y="234"/>
                    <a:pt x="9746" y="3709"/>
                    <a:pt x="9902" y="5498"/>
                  </a:cubicBezTo>
                  <a:cubicBezTo>
                    <a:pt x="10046" y="7275"/>
                    <a:pt x="10059" y="12252"/>
                    <a:pt x="10059" y="12252"/>
                  </a:cubicBezTo>
                  <a:lnTo>
                    <a:pt x="1907" y="9561"/>
                  </a:lnTo>
                  <a:lnTo>
                    <a:pt x="0" y="12657"/>
                  </a:lnTo>
                  <a:cubicBezTo>
                    <a:pt x="0" y="12657"/>
                    <a:pt x="4559" y="15675"/>
                    <a:pt x="5395" y="16250"/>
                  </a:cubicBezTo>
                  <a:cubicBezTo>
                    <a:pt x="6245" y="16838"/>
                    <a:pt x="10229" y="19137"/>
                    <a:pt x="10738" y="19306"/>
                  </a:cubicBezTo>
                  <a:cubicBezTo>
                    <a:pt x="10889" y="19355"/>
                    <a:pt x="11265" y="19391"/>
                    <a:pt x="11738" y="19391"/>
                  </a:cubicBezTo>
                  <a:cubicBezTo>
                    <a:pt x="12903" y="19391"/>
                    <a:pt x="14657" y="19173"/>
                    <a:pt x="15075" y="18392"/>
                  </a:cubicBezTo>
                  <a:cubicBezTo>
                    <a:pt x="15650" y="17308"/>
                    <a:pt x="16055" y="14969"/>
                    <a:pt x="16055" y="14969"/>
                  </a:cubicBezTo>
                  <a:lnTo>
                    <a:pt x="16839" y="4035"/>
                  </a:lnTo>
                  <a:cubicBezTo>
                    <a:pt x="16917" y="3029"/>
                    <a:pt x="16630" y="2011"/>
                    <a:pt x="16042" y="1174"/>
                  </a:cubicBezTo>
                  <a:cubicBezTo>
                    <a:pt x="15607" y="571"/>
                    <a:pt x="15050" y="0"/>
                    <a:pt x="144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8"/>
            <p:cNvSpPr/>
            <p:nvPr/>
          </p:nvSpPr>
          <p:spPr>
            <a:xfrm>
              <a:off x="4674125" y="1461650"/>
              <a:ext cx="423950" cy="457700"/>
            </a:xfrm>
            <a:custGeom>
              <a:avLst/>
              <a:gdLst/>
              <a:ahLst/>
              <a:cxnLst/>
              <a:rect l="l" t="t" r="r" b="b"/>
              <a:pathLst>
                <a:path w="16958" h="18308" extrusionOk="0">
                  <a:moveTo>
                    <a:pt x="16121" y="0"/>
                  </a:moveTo>
                  <a:lnTo>
                    <a:pt x="16160" y="53"/>
                  </a:lnTo>
                  <a:cubicBezTo>
                    <a:pt x="16173" y="92"/>
                    <a:pt x="16213" y="144"/>
                    <a:pt x="16252" y="209"/>
                  </a:cubicBezTo>
                  <a:cubicBezTo>
                    <a:pt x="16382" y="432"/>
                    <a:pt x="16500" y="654"/>
                    <a:pt x="16578" y="876"/>
                  </a:cubicBezTo>
                  <a:cubicBezTo>
                    <a:pt x="16735" y="1255"/>
                    <a:pt x="16827" y="1646"/>
                    <a:pt x="16866" y="2038"/>
                  </a:cubicBezTo>
                  <a:cubicBezTo>
                    <a:pt x="16905" y="2587"/>
                    <a:pt x="16879" y="3123"/>
                    <a:pt x="16814" y="3658"/>
                  </a:cubicBezTo>
                  <a:cubicBezTo>
                    <a:pt x="16631" y="6101"/>
                    <a:pt x="16382" y="9563"/>
                    <a:pt x="16082" y="13704"/>
                  </a:cubicBezTo>
                  <a:cubicBezTo>
                    <a:pt x="15991" y="14161"/>
                    <a:pt x="15899" y="14645"/>
                    <a:pt x="15782" y="15115"/>
                  </a:cubicBezTo>
                  <a:cubicBezTo>
                    <a:pt x="15664" y="15598"/>
                    <a:pt x="15520" y="16068"/>
                    <a:pt x="15350" y="16539"/>
                  </a:cubicBezTo>
                  <a:cubicBezTo>
                    <a:pt x="15272" y="16774"/>
                    <a:pt x="15155" y="17009"/>
                    <a:pt x="15024" y="17218"/>
                  </a:cubicBezTo>
                  <a:cubicBezTo>
                    <a:pt x="14867" y="17414"/>
                    <a:pt x="14658" y="17571"/>
                    <a:pt x="14436" y="17675"/>
                  </a:cubicBezTo>
                  <a:cubicBezTo>
                    <a:pt x="13953" y="17910"/>
                    <a:pt x="13443" y="18054"/>
                    <a:pt x="12921" y="18119"/>
                  </a:cubicBezTo>
                  <a:cubicBezTo>
                    <a:pt x="12599" y="18166"/>
                    <a:pt x="12273" y="18190"/>
                    <a:pt x="11948" y="18190"/>
                  </a:cubicBezTo>
                  <a:cubicBezTo>
                    <a:pt x="11731" y="18190"/>
                    <a:pt x="11515" y="18180"/>
                    <a:pt x="11301" y="18159"/>
                  </a:cubicBezTo>
                  <a:cubicBezTo>
                    <a:pt x="11026" y="18146"/>
                    <a:pt x="10752" y="18067"/>
                    <a:pt x="10517" y="17950"/>
                  </a:cubicBezTo>
                  <a:cubicBezTo>
                    <a:pt x="10256" y="17819"/>
                    <a:pt x="10021" y="17688"/>
                    <a:pt x="9772" y="17545"/>
                  </a:cubicBezTo>
                  <a:cubicBezTo>
                    <a:pt x="8780" y="16996"/>
                    <a:pt x="7787" y="16421"/>
                    <a:pt x="6781" y="15820"/>
                  </a:cubicBezTo>
                  <a:cubicBezTo>
                    <a:pt x="5579" y="15115"/>
                    <a:pt x="4456" y="14331"/>
                    <a:pt x="3332" y="13599"/>
                  </a:cubicBezTo>
                  <a:lnTo>
                    <a:pt x="130" y="11482"/>
                  </a:lnTo>
                  <a:lnTo>
                    <a:pt x="2008" y="8390"/>
                  </a:lnTo>
                  <a:lnTo>
                    <a:pt x="2008" y="8390"/>
                  </a:lnTo>
                  <a:lnTo>
                    <a:pt x="10112" y="11104"/>
                  </a:lnTo>
                  <a:lnTo>
                    <a:pt x="10151" y="11130"/>
                  </a:lnTo>
                  <a:lnTo>
                    <a:pt x="10151" y="11078"/>
                  </a:lnTo>
                  <a:cubicBezTo>
                    <a:pt x="10308" y="9053"/>
                    <a:pt x="10426" y="7434"/>
                    <a:pt x="10517" y="6323"/>
                  </a:cubicBezTo>
                  <a:cubicBezTo>
                    <a:pt x="10556" y="5761"/>
                    <a:pt x="10582" y="5343"/>
                    <a:pt x="10608" y="5043"/>
                  </a:cubicBezTo>
                  <a:cubicBezTo>
                    <a:pt x="10608" y="4912"/>
                    <a:pt x="10621" y="4795"/>
                    <a:pt x="10621" y="4716"/>
                  </a:cubicBezTo>
                  <a:lnTo>
                    <a:pt x="10621" y="4612"/>
                  </a:lnTo>
                  <a:cubicBezTo>
                    <a:pt x="10621" y="4612"/>
                    <a:pt x="10621" y="4651"/>
                    <a:pt x="10608" y="4716"/>
                  </a:cubicBezTo>
                  <a:cubicBezTo>
                    <a:pt x="10608" y="4795"/>
                    <a:pt x="10595" y="4912"/>
                    <a:pt x="10582" y="5043"/>
                  </a:cubicBezTo>
                  <a:cubicBezTo>
                    <a:pt x="10556" y="5343"/>
                    <a:pt x="10517" y="5761"/>
                    <a:pt x="10465" y="6323"/>
                  </a:cubicBezTo>
                  <a:cubicBezTo>
                    <a:pt x="10387" y="7424"/>
                    <a:pt x="10245" y="9013"/>
                    <a:pt x="10090" y="11027"/>
                  </a:cubicBezTo>
                  <a:lnTo>
                    <a:pt x="10090" y="11027"/>
                  </a:lnTo>
                  <a:lnTo>
                    <a:pt x="2000" y="8283"/>
                  </a:lnTo>
                  <a:lnTo>
                    <a:pt x="1960" y="8270"/>
                  </a:lnTo>
                  <a:lnTo>
                    <a:pt x="1947" y="8309"/>
                  </a:lnTo>
                  <a:lnTo>
                    <a:pt x="27" y="11470"/>
                  </a:lnTo>
                  <a:lnTo>
                    <a:pt x="1" y="11522"/>
                  </a:lnTo>
                  <a:lnTo>
                    <a:pt x="40" y="11549"/>
                  </a:lnTo>
                  <a:lnTo>
                    <a:pt x="3280" y="13704"/>
                  </a:lnTo>
                  <a:cubicBezTo>
                    <a:pt x="4403" y="14436"/>
                    <a:pt x="5527" y="15232"/>
                    <a:pt x="6729" y="15925"/>
                  </a:cubicBezTo>
                  <a:cubicBezTo>
                    <a:pt x="7734" y="16526"/>
                    <a:pt x="8740" y="17100"/>
                    <a:pt x="9720" y="17662"/>
                  </a:cubicBezTo>
                  <a:cubicBezTo>
                    <a:pt x="9968" y="17793"/>
                    <a:pt x="10217" y="17937"/>
                    <a:pt x="10478" y="18054"/>
                  </a:cubicBezTo>
                  <a:cubicBezTo>
                    <a:pt x="10726" y="18185"/>
                    <a:pt x="11000" y="18250"/>
                    <a:pt x="11288" y="18276"/>
                  </a:cubicBezTo>
                  <a:cubicBezTo>
                    <a:pt x="11507" y="18297"/>
                    <a:pt x="11727" y="18308"/>
                    <a:pt x="11946" y="18308"/>
                  </a:cubicBezTo>
                  <a:cubicBezTo>
                    <a:pt x="12275" y="18308"/>
                    <a:pt x="12605" y="18284"/>
                    <a:pt x="12934" y="18237"/>
                  </a:cubicBezTo>
                  <a:cubicBezTo>
                    <a:pt x="13469" y="18159"/>
                    <a:pt x="13992" y="18015"/>
                    <a:pt x="14475" y="17780"/>
                  </a:cubicBezTo>
                  <a:cubicBezTo>
                    <a:pt x="14723" y="17662"/>
                    <a:pt x="14932" y="17492"/>
                    <a:pt x="15102" y="17283"/>
                  </a:cubicBezTo>
                  <a:cubicBezTo>
                    <a:pt x="15246" y="17061"/>
                    <a:pt x="15364" y="16826"/>
                    <a:pt x="15455" y="16578"/>
                  </a:cubicBezTo>
                  <a:cubicBezTo>
                    <a:pt x="15625" y="16108"/>
                    <a:pt x="15768" y="15637"/>
                    <a:pt x="15886" y="15141"/>
                  </a:cubicBezTo>
                  <a:cubicBezTo>
                    <a:pt x="16004" y="14671"/>
                    <a:pt x="16095" y="14200"/>
                    <a:pt x="16173" y="13730"/>
                  </a:cubicBezTo>
                  <a:cubicBezTo>
                    <a:pt x="16461" y="9589"/>
                    <a:pt x="16709" y="6114"/>
                    <a:pt x="16879" y="3684"/>
                  </a:cubicBezTo>
                  <a:cubicBezTo>
                    <a:pt x="16944" y="3136"/>
                    <a:pt x="16957" y="2587"/>
                    <a:pt x="16918" y="2051"/>
                  </a:cubicBezTo>
                  <a:cubicBezTo>
                    <a:pt x="16866" y="1646"/>
                    <a:pt x="16774" y="1255"/>
                    <a:pt x="16618" y="876"/>
                  </a:cubicBezTo>
                  <a:cubicBezTo>
                    <a:pt x="16526" y="654"/>
                    <a:pt x="16409" y="432"/>
                    <a:pt x="16265" y="223"/>
                  </a:cubicBezTo>
                  <a:cubicBezTo>
                    <a:pt x="16226" y="144"/>
                    <a:pt x="16173" y="66"/>
                    <a:pt x="16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8"/>
            <p:cNvSpPr/>
            <p:nvPr/>
          </p:nvSpPr>
          <p:spPr>
            <a:xfrm>
              <a:off x="4784525" y="1363950"/>
              <a:ext cx="211325" cy="274725"/>
            </a:xfrm>
            <a:custGeom>
              <a:avLst/>
              <a:gdLst/>
              <a:ahLst/>
              <a:cxnLst/>
              <a:rect l="l" t="t" r="r" b="b"/>
              <a:pathLst>
                <a:path w="8453" h="10989" extrusionOk="0">
                  <a:moveTo>
                    <a:pt x="8447" y="0"/>
                  </a:moveTo>
                  <a:cubicBezTo>
                    <a:pt x="8436" y="0"/>
                    <a:pt x="8421" y="37"/>
                    <a:pt x="8387" y="94"/>
                  </a:cubicBezTo>
                  <a:lnTo>
                    <a:pt x="8217" y="368"/>
                  </a:lnTo>
                  <a:lnTo>
                    <a:pt x="7616" y="1400"/>
                  </a:lnTo>
                  <a:lnTo>
                    <a:pt x="5582" y="4926"/>
                  </a:lnTo>
                  <a:lnTo>
                    <a:pt x="5582" y="4926"/>
                  </a:lnTo>
                  <a:lnTo>
                    <a:pt x="4599" y="4875"/>
                  </a:lnTo>
                  <a:lnTo>
                    <a:pt x="4468" y="4875"/>
                  </a:lnTo>
                  <a:lnTo>
                    <a:pt x="4560" y="4980"/>
                  </a:lnTo>
                  <a:lnTo>
                    <a:pt x="5108" y="5594"/>
                  </a:lnTo>
                  <a:lnTo>
                    <a:pt x="5132" y="5617"/>
                  </a:lnTo>
                  <a:lnTo>
                    <a:pt x="5132" y="5617"/>
                  </a:lnTo>
                  <a:cubicBezTo>
                    <a:pt x="4366" y="6298"/>
                    <a:pt x="3712" y="6990"/>
                    <a:pt x="3096" y="7632"/>
                  </a:cubicBezTo>
                  <a:lnTo>
                    <a:pt x="1477" y="9369"/>
                  </a:lnTo>
                  <a:lnTo>
                    <a:pt x="392" y="10545"/>
                  </a:lnTo>
                  <a:cubicBezTo>
                    <a:pt x="275" y="10675"/>
                    <a:pt x="183" y="10780"/>
                    <a:pt x="105" y="10871"/>
                  </a:cubicBezTo>
                  <a:cubicBezTo>
                    <a:pt x="66" y="10897"/>
                    <a:pt x="40" y="10937"/>
                    <a:pt x="0" y="10989"/>
                  </a:cubicBezTo>
                  <a:cubicBezTo>
                    <a:pt x="53" y="10950"/>
                    <a:pt x="92" y="10910"/>
                    <a:pt x="131" y="10871"/>
                  </a:cubicBezTo>
                  <a:cubicBezTo>
                    <a:pt x="196" y="10806"/>
                    <a:pt x="301" y="10701"/>
                    <a:pt x="431" y="10571"/>
                  </a:cubicBezTo>
                  <a:cubicBezTo>
                    <a:pt x="706" y="10310"/>
                    <a:pt x="1085" y="9918"/>
                    <a:pt x="1555" y="9421"/>
                  </a:cubicBezTo>
                  <a:lnTo>
                    <a:pt x="3188" y="7710"/>
                  </a:lnTo>
                  <a:cubicBezTo>
                    <a:pt x="3802" y="7070"/>
                    <a:pt x="4481" y="6338"/>
                    <a:pt x="5252" y="5659"/>
                  </a:cubicBezTo>
                  <a:lnTo>
                    <a:pt x="5291" y="5620"/>
                  </a:lnTo>
                  <a:lnTo>
                    <a:pt x="5252" y="5581"/>
                  </a:lnTo>
                  <a:lnTo>
                    <a:pt x="5187" y="5515"/>
                  </a:lnTo>
                  <a:lnTo>
                    <a:pt x="4725" y="4999"/>
                  </a:lnTo>
                  <a:lnTo>
                    <a:pt x="4725" y="4999"/>
                  </a:lnTo>
                  <a:lnTo>
                    <a:pt x="5618" y="5045"/>
                  </a:lnTo>
                  <a:lnTo>
                    <a:pt x="5644" y="5045"/>
                  </a:lnTo>
                  <a:lnTo>
                    <a:pt x="5670" y="5019"/>
                  </a:lnTo>
                  <a:lnTo>
                    <a:pt x="7669" y="1426"/>
                  </a:lnTo>
                  <a:lnTo>
                    <a:pt x="8256" y="381"/>
                  </a:lnTo>
                  <a:cubicBezTo>
                    <a:pt x="8309" y="264"/>
                    <a:pt x="8361" y="172"/>
                    <a:pt x="8400" y="94"/>
                  </a:cubicBezTo>
                  <a:cubicBezTo>
                    <a:pt x="8426" y="68"/>
                    <a:pt x="8439" y="29"/>
                    <a:pt x="8452" y="3"/>
                  </a:cubicBezTo>
                  <a:cubicBezTo>
                    <a:pt x="8451" y="1"/>
                    <a:pt x="8449" y="0"/>
                    <a:pt x="8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4775375" y="1473400"/>
              <a:ext cx="158425" cy="180300"/>
            </a:xfrm>
            <a:custGeom>
              <a:avLst/>
              <a:gdLst/>
              <a:ahLst/>
              <a:cxnLst/>
              <a:rect l="l" t="t" r="r" b="b"/>
              <a:pathLst>
                <a:path w="6337" h="7212" extrusionOk="0">
                  <a:moveTo>
                    <a:pt x="6336" y="1"/>
                  </a:moveTo>
                  <a:lnTo>
                    <a:pt x="5984" y="615"/>
                  </a:lnTo>
                  <a:lnTo>
                    <a:pt x="4965" y="562"/>
                  </a:lnTo>
                  <a:lnTo>
                    <a:pt x="4965" y="562"/>
                  </a:lnTo>
                  <a:lnTo>
                    <a:pt x="5566" y="1111"/>
                  </a:lnTo>
                  <a:lnTo>
                    <a:pt x="419" y="6546"/>
                  </a:lnTo>
                  <a:lnTo>
                    <a:pt x="1" y="7212"/>
                  </a:lnTo>
                  <a:lnTo>
                    <a:pt x="6193" y="1372"/>
                  </a:lnTo>
                  <a:lnTo>
                    <a:pt x="5657" y="798"/>
                  </a:lnTo>
                  <a:lnTo>
                    <a:pt x="6193" y="798"/>
                  </a:lnTo>
                  <a:lnTo>
                    <a:pt x="63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4873350" y="2003775"/>
              <a:ext cx="175725" cy="79075"/>
            </a:xfrm>
            <a:custGeom>
              <a:avLst/>
              <a:gdLst/>
              <a:ahLst/>
              <a:cxnLst/>
              <a:rect l="l" t="t" r="r" b="b"/>
              <a:pathLst>
                <a:path w="7029" h="3163" extrusionOk="0">
                  <a:moveTo>
                    <a:pt x="5788" y="1"/>
                  </a:moveTo>
                  <a:lnTo>
                    <a:pt x="1620" y="850"/>
                  </a:lnTo>
                  <a:lnTo>
                    <a:pt x="419" y="1098"/>
                  </a:lnTo>
                  <a:lnTo>
                    <a:pt x="105" y="1163"/>
                  </a:lnTo>
                  <a:lnTo>
                    <a:pt x="1" y="1190"/>
                  </a:lnTo>
                  <a:cubicBezTo>
                    <a:pt x="40" y="1190"/>
                    <a:pt x="92" y="1176"/>
                    <a:pt x="131" y="1163"/>
                  </a:cubicBezTo>
                  <a:lnTo>
                    <a:pt x="458" y="1111"/>
                  </a:lnTo>
                  <a:lnTo>
                    <a:pt x="1673" y="889"/>
                  </a:lnTo>
                  <a:lnTo>
                    <a:pt x="5768" y="111"/>
                  </a:lnTo>
                  <a:lnTo>
                    <a:pt x="5768" y="111"/>
                  </a:lnTo>
                  <a:lnTo>
                    <a:pt x="6840" y="1886"/>
                  </a:lnTo>
                  <a:lnTo>
                    <a:pt x="6840" y="1886"/>
                  </a:lnTo>
                  <a:lnTo>
                    <a:pt x="6794" y="1895"/>
                  </a:lnTo>
                  <a:lnTo>
                    <a:pt x="751" y="3078"/>
                  </a:lnTo>
                  <a:lnTo>
                    <a:pt x="751" y="3078"/>
                  </a:lnTo>
                  <a:lnTo>
                    <a:pt x="210" y="1712"/>
                  </a:lnTo>
                  <a:cubicBezTo>
                    <a:pt x="144" y="1542"/>
                    <a:pt x="92" y="1425"/>
                    <a:pt x="53" y="1333"/>
                  </a:cubicBezTo>
                  <a:cubicBezTo>
                    <a:pt x="40" y="1281"/>
                    <a:pt x="14" y="1242"/>
                    <a:pt x="1" y="1203"/>
                  </a:cubicBezTo>
                  <a:lnTo>
                    <a:pt x="1" y="1203"/>
                  </a:lnTo>
                  <a:cubicBezTo>
                    <a:pt x="14" y="1242"/>
                    <a:pt x="27" y="1281"/>
                    <a:pt x="40" y="1320"/>
                  </a:cubicBezTo>
                  <a:cubicBezTo>
                    <a:pt x="66" y="1425"/>
                    <a:pt x="118" y="1542"/>
                    <a:pt x="170" y="1699"/>
                  </a:cubicBezTo>
                  <a:lnTo>
                    <a:pt x="693" y="3123"/>
                  </a:lnTo>
                  <a:lnTo>
                    <a:pt x="706" y="3162"/>
                  </a:lnTo>
                  <a:lnTo>
                    <a:pt x="732" y="3162"/>
                  </a:lnTo>
                  <a:lnTo>
                    <a:pt x="6807" y="2013"/>
                  </a:lnTo>
                  <a:lnTo>
                    <a:pt x="6950" y="1986"/>
                  </a:lnTo>
                  <a:lnTo>
                    <a:pt x="7029" y="1973"/>
                  </a:lnTo>
                  <a:lnTo>
                    <a:pt x="6990" y="1908"/>
                  </a:lnTo>
                  <a:lnTo>
                    <a:pt x="5840" y="40"/>
                  </a:lnTo>
                  <a:lnTo>
                    <a:pt x="58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4874975" y="2038075"/>
              <a:ext cx="168225" cy="56850"/>
            </a:xfrm>
            <a:custGeom>
              <a:avLst/>
              <a:gdLst/>
              <a:ahLst/>
              <a:cxnLst/>
              <a:rect l="l" t="t" r="r" b="b"/>
              <a:pathLst>
                <a:path w="6729" h="2274" extrusionOk="0">
                  <a:moveTo>
                    <a:pt x="1" y="0"/>
                  </a:moveTo>
                  <a:lnTo>
                    <a:pt x="432" y="2273"/>
                  </a:lnTo>
                  <a:lnTo>
                    <a:pt x="6729" y="1137"/>
                  </a:lnTo>
                  <a:lnTo>
                    <a:pt x="6559" y="614"/>
                  </a:lnTo>
                  <a:lnTo>
                    <a:pt x="654" y="173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4924300" y="1738275"/>
              <a:ext cx="42800" cy="48025"/>
            </a:xfrm>
            <a:custGeom>
              <a:avLst/>
              <a:gdLst/>
              <a:ahLst/>
              <a:cxnLst/>
              <a:rect l="l" t="t" r="r" b="b"/>
              <a:pathLst>
                <a:path w="1712" h="1921" extrusionOk="0">
                  <a:moveTo>
                    <a:pt x="14" y="0"/>
                  </a:moveTo>
                  <a:cubicBezTo>
                    <a:pt x="1" y="26"/>
                    <a:pt x="471" y="353"/>
                    <a:pt x="941" y="888"/>
                  </a:cubicBezTo>
                  <a:cubicBezTo>
                    <a:pt x="1406" y="1405"/>
                    <a:pt x="1666" y="1921"/>
                    <a:pt x="1710" y="1921"/>
                  </a:cubicBezTo>
                  <a:cubicBezTo>
                    <a:pt x="1711" y="1921"/>
                    <a:pt x="1711" y="1921"/>
                    <a:pt x="1712" y="1921"/>
                  </a:cubicBezTo>
                  <a:cubicBezTo>
                    <a:pt x="1385" y="1098"/>
                    <a:pt x="784" y="418"/>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8"/>
            <p:cNvSpPr/>
            <p:nvPr/>
          </p:nvSpPr>
          <p:spPr>
            <a:xfrm>
              <a:off x="4260025" y="1569900"/>
              <a:ext cx="160700" cy="109925"/>
            </a:xfrm>
            <a:custGeom>
              <a:avLst/>
              <a:gdLst/>
              <a:ahLst/>
              <a:cxnLst/>
              <a:rect l="l" t="t" r="r" b="b"/>
              <a:pathLst>
                <a:path w="6428" h="4397" extrusionOk="0">
                  <a:moveTo>
                    <a:pt x="2886" y="1"/>
                  </a:moveTo>
                  <a:cubicBezTo>
                    <a:pt x="2603" y="1"/>
                    <a:pt x="2267" y="73"/>
                    <a:pt x="2051" y="360"/>
                  </a:cubicBezTo>
                  <a:cubicBezTo>
                    <a:pt x="2051" y="360"/>
                    <a:pt x="1072" y="622"/>
                    <a:pt x="954" y="804"/>
                  </a:cubicBezTo>
                  <a:cubicBezTo>
                    <a:pt x="837" y="987"/>
                    <a:pt x="0" y="2254"/>
                    <a:pt x="0" y="2254"/>
                  </a:cubicBezTo>
                  <a:cubicBezTo>
                    <a:pt x="0" y="2254"/>
                    <a:pt x="445" y="3757"/>
                    <a:pt x="484" y="3835"/>
                  </a:cubicBezTo>
                  <a:cubicBezTo>
                    <a:pt x="539" y="3946"/>
                    <a:pt x="640" y="4063"/>
                    <a:pt x="749" y="4063"/>
                  </a:cubicBezTo>
                  <a:cubicBezTo>
                    <a:pt x="795" y="4063"/>
                    <a:pt x="842" y="4042"/>
                    <a:pt x="889" y="3992"/>
                  </a:cubicBezTo>
                  <a:cubicBezTo>
                    <a:pt x="928" y="3927"/>
                    <a:pt x="954" y="3848"/>
                    <a:pt x="954" y="3770"/>
                  </a:cubicBezTo>
                  <a:lnTo>
                    <a:pt x="954" y="3678"/>
                  </a:lnTo>
                  <a:lnTo>
                    <a:pt x="1189" y="3509"/>
                  </a:lnTo>
                  <a:cubicBezTo>
                    <a:pt x="1189" y="3509"/>
                    <a:pt x="1279" y="4015"/>
                    <a:pt x="1543" y="4015"/>
                  </a:cubicBezTo>
                  <a:cubicBezTo>
                    <a:pt x="1563" y="4015"/>
                    <a:pt x="1585" y="4012"/>
                    <a:pt x="1607" y="4005"/>
                  </a:cubicBezTo>
                  <a:cubicBezTo>
                    <a:pt x="1973" y="3835"/>
                    <a:pt x="2313" y="3626"/>
                    <a:pt x="2639" y="3391"/>
                  </a:cubicBezTo>
                  <a:cubicBezTo>
                    <a:pt x="2639" y="3391"/>
                    <a:pt x="3632" y="3953"/>
                    <a:pt x="4168" y="4018"/>
                  </a:cubicBezTo>
                  <a:cubicBezTo>
                    <a:pt x="4742" y="4109"/>
                    <a:pt x="5317" y="4240"/>
                    <a:pt x="5892" y="4397"/>
                  </a:cubicBezTo>
                  <a:lnTo>
                    <a:pt x="6428" y="1549"/>
                  </a:lnTo>
                  <a:lnTo>
                    <a:pt x="5605" y="1614"/>
                  </a:lnTo>
                  <a:cubicBezTo>
                    <a:pt x="5605" y="1614"/>
                    <a:pt x="4024" y="674"/>
                    <a:pt x="3397" y="73"/>
                  </a:cubicBezTo>
                  <a:cubicBezTo>
                    <a:pt x="3397" y="73"/>
                    <a:pt x="3168" y="1"/>
                    <a:pt x="2886" y="1"/>
                  </a:cubicBez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8"/>
            <p:cNvSpPr/>
            <p:nvPr/>
          </p:nvSpPr>
          <p:spPr>
            <a:xfrm>
              <a:off x="4273075" y="1593925"/>
              <a:ext cx="9500" cy="71750"/>
            </a:xfrm>
            <a:custGeom>
              <a:avLst/>
              <a:gdLst/>
              <a:ahLst/>
              <a:cxnLst/>
              <a:rect l="l" t="t" r="r" b="b"/>
              <a:pathLst>
                <a:path w="380" h="2870" extrusionOk="0">
                  <a:moveTo>
                    <a:pt x="341" y="0"/>
                  </a:moveTo>
                  <a:lnTo>
                    <a:pt x="341" y="0"/>
                  </a:lnTo>
                  <a:cubicBezTo>
                    <a:pt x="275" y="131"/>
                    <a:pt x="236" y="274"/>
                    <a:pt x="223" y="431"/>
                  </a:cubicBezTo>
                  <a:cubicBezTo>
                    <a:pt x="145" y="784"/>
                    <a:pt x="79" y="1150"/>
                    <a:pt x="53" y="1502"/>
                  </a:cubicBezTo>
                  <a:cubicBezTo>
                    <a:pt x="1" y="1868"/>
                    <a:pt x="1" y="2247"/>
                    <a:pt x="53" y="2613"/>
                  </a:cubicBezTo>
                  <a:cubicBezTo>
                    <a:pt x="66" y="2730"/>
                    <a:pt x="145" y="2822"/>
                    <a:pt x="262" y="2861"/>
                  </a:cubicBezTo>
                  <a:cubicBezTo>
                    <a:pt x="278" y="2866"/>
                    <a:pt x="297" y="2870"/>
                    <a:pt x="315" y="2870"/>
                  </a:cubicBezTo>
                  <a:cubicBezTo>
                    <a:pt x="340" y="2870"/>
                    <a:pt x="365" y="2863"/>
                    <a:pt x="380" y="2848"/>
                  </a:cubicBezTo>
                  <a:cubicBezTo>
                    <a:pt x="380" y="2835"/>
                    <a:pt x="370" y="2835"/>
                    <a:pt x="354" y="2835"/>
                  </a:cubicBezTo>
                  <a:cubicBezTo>
                    <a:pt x="337" y="2835"/>
                    <a:pt x="315" y="2835"/>
                    <a:pt x="288" y="2822"/>
                  </a:cubicBezTo>
                  <a:cubicBezTo>
                    <a:pt x="197" y="2783"/>
                    <a:pt x="132" y="2691"/>
                    <a:pt x="119" y="2587"/>
                  </a:cubicBezTo>
                  <a:cubicBezTo>
                    <a:pt x="105" y="2234"/>
                    <a:pt x="119" y="1868"/>
                    <a:pt x="158" y="1502"/>
                  </a:cubicBezTo>
                  <a:cubicBezTo>
                    <a:pt x="249" y="679"/>
                    <a:pt x="380" y="0"/>
                    <a:pt x="341" y="0"/>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4304775" y="1603050"/>
              <a:ext cx="24175" cy="30075"/>
            </a:xfrm>
            <a:custGeom>
              <a:avLst/>
              <a:gdLst/>
              <a:ahLst/>
              <a:cxnLst/>
              <a:rect l="l" t="t" r="r" b="b"/>
              <a:pathLst>
                <a:path w="967" h="1203" extrusionOk="0">
                  <a:moveTo>
                    <a:pt x="967" y="1"/>
                  </a:moveTo>
                  <a:lnTo>
                    <a:pt x="967" y="1"/>
                  </a:lnTo>
                  <a:cubicBezTo>
                    <a:pt x="719" y="105"/>
                    <a:pt x="457" y="184"/>
                    <a:pt x="196" y="249"/>
                  </a:cubicBezTo>
                  <a:lnTo>
                    <a:pt x="157" y="249"/>
                  </a:lnTo>
                  <a:lnTo>
                    <a:pt x="157" y="288"/>
                  </a:lnTo>
                  <a:lnTo>
                    <a:pt x="144" y="341"/>
                  </a:lnTo>
                  <a:cubicBezTo>
                    <a:pt x="52" y="615"/>
                    <a:pt x="13" y="902"/>
                    <a:pt x="0" y="1203"/>
                  </a:cubicBezTo>
                  <a:cubicBezTo>
                    <a:pt x="118" y="928"/>
                    <a:pt x="209" y="654"/>
                    <a:pt x="261" y="367"/>
                  </a:cubicBezTo>
                  <a:lnTo>
                    <a:pt x="266" y="349"/>
                  </a:lnTo>
                  <a:lnTo>
                    <a:pt x="266" y="349"/>
                  </a:lnTo>
                  <a:cubicBezTo>
                    <a:pt x="536" y="314"/>
                    <a:pt x="781" y="187"/>
                    <a:pt x="967" y="1"/>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4286800" y="1602275"/>
              <a:ext cx="80700" cy="70450"/>
            </a:xfrm>
            <a:custGeom>
              <a:avLst/>
              <a:gdLst/>
              <a:ahLst/>
              <a:cxnLst/>
              <a:rect l="l" t="t" r="r" b="b"/>
              <a:pathLst>
                <a:path w="3228" h="2818" extrusionOk="0">
                  <a:moveTo>
                    <a:pt x="2404" y="1"/>
                  </a:moveTo>
                  <a:cubicBezTo>
                    <a:pt x="2303" y="1"/>
                    <a:pt x="2202" y="20"/>
                    <a:pt x="2104" y="58"/>
                  </a:cubicBezTo>
                  <a:lnTo>
                    <a:pt x="1947" y="280"/>
                  </a:lnTo>
                  <a:lnTo>
                    <a:pt x="693" y="1312"/>
                  </a:lnTo>
                  <a:cubicBezTo>
                    <a:pt x="471" y="1482"/>
                    <a:pt x="275" y="1691"/>
                    <a:pt x="144" y="1939"/>
                  </a:cubicBezTo>
                  <a:cubicBezTo>
                    <a:pt x="1" y="2200"/>
                    <a:pt x="53" y="2514"/>
                    <a:pt x="275" y="2723"/>
                  </a:cubicBezTo>
                  <a:cubicBezTo>
                    <a:pt x="365" y="2789"/>
                    <a:pt x="472" y="2818"/>
                    <a:pt x="585" y="2818"/>
                  </a:cubicBezTo>
                  <a:cubicBezTo>
                    <a:pt x="781" y="2818"/>
                    <a:pt x="992" y="2730"/>
                    <a:pt x="1150" y="2605"/>
                  </a:cubicBezTo>
                  <a:cubicBezTo>
                    <a:pt x="1398" y="2396"/>
                    <a:pt x="1581" y="2122"/>
                    <a:pt x="1843" y="1926"/>
                  </a:cubicBezTo>
                  <a:cubicBezTo>
                    <a:pt x="2248" y="1639"/>
                    <a:pt x="2822" y="1547"/>
                    <a:pt x="3071" y="1116"/>
                  </a:cubicBezTo>
                  <a:cubicBezTo>
                    <a:pt x="3227" y="829"/>
                    <a:pt x="3175" y="489"/>
                    <a:pt x="2966" y="241"/>
                  </a:cubicBezTo>
                  <a:cubicBezTo>
                    <a:pt x="2816" y="82"/>
                    <a:pt x="2613" y="1"/>
                    <a:pt x="2404" y="1"/>
                  </a:cubicBez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4288100" y="1598500"/>
              <a:ext cx="49350" cy="58475"/>
            </a:xfrm>
            <a:custGeom>
              <a:avLst/>
              <a:gdLst/>
              <a:ahLst/>
              <a:cxnLst/>
              <a:rect l="l" t="t" r="r" b="b"/>
              <a:pathLst>
                <a:path w="1974" h="2339" extrusionOk="0">
                  <a:moveTo>
                    <a:pt x="1960" y="0"/>
                  </a:moveTo>
                  <a:lnTo>
                    <a:pt x="1960" y="0"/>
                  </a:lnTo>
                  <a:cubicBezTo>
                    <a:pt x="1908" y="144"/>
                    <a:pt x="1843" y="274"/>
                    <a:pt x="1764" y="405"/>
                  </a:cubicBezTo>
                  <a:cubicBezTo>
                    <a:pt x="1673" y="536"/>
                    <a:pt x="1569" y="666"/>
                    <a:pt x="1451" y="771"/>
                  </a:cubicBezTo>
                  <a:cubicBezTo>
                    <a:pt x="1294" y="901"/>
                    <a:pt x="1137" y="1019"/>
                    <a:pt x="968" y="1137"/>
                  </a:cubicBezTo>
                  <a:cubicBezTo>
                    <a:pt x="798" y="1254"/>
                    <a:pt x="641" y="1372"/>
                    <a:pt x="484" y="1502"/>
                  </a:cubicBezTo>
                  <a:cubicBezTo>
                    <a:pt x="354" y="1620"/>
                    <a:pt x="249" y="1751"/>
                    <a:pt x="158" y="1894"/>
                  </a:cubicBezTo>
                  <a:cubicBezTo>
                    <a:pt x="53" y="2012"/>
                    <a:pt x="1" y="2169"/>
                    <a:pt x="14" y="2338"/>
                  </a:cubicBezTo>
                  <a:cubicBezTo>
                    <a:pt x="66" y="2195"/>
                    <a:pt x="145" y="2064"/>
                    <a:pt x="223" y="1933"/>
                  </a:cubicBezTo>
                  <a:cubicBezTo>
                    <a:pt x="458" y="1646"/>
                    <a:pt x="732" y="1411"/>
                    <a:pt x="1046" y="1228"/>
                  </a:cubicBezTo>
                  <a:cubicBezTo>
                    <a:pt x="1216" y="1110"/>
                    <a:pt x="1386" y="993"/>
                    <a:pt x="1529" y="849"/>
                  </a:cubicBezTo>
                  <a:cubicBezTo>
                    <a:pt x="1660" y="732"/>
                    <a:pt x="1764" y="601"/>
                    <a:pt x="1843" y="444"/>
                  </a:cubicBezTo>
                  <a:cubicBezTo>
                    <a:pt x="1934" y="314"/>
                    <a:pt x="1973" y="157"/>
                    <a:pt x="1960" y="0"/>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4493525" y="1646825"/>
              <a:ext cx="222100" cy="94400"/>
            </a:xfrm>
            <a:custGeom>
              <a:avLst/>
              <a:gdLst/>
              <a:ahLst/>
              <a:cxnLst/>
              <a:rect l="l" t="t" r="r" b="b"/>
              <a:pathLst>
                <a:path w="8884" h="3776" extrusionOk="0">
                  <a:moveTo>
                    <a:pt x="3123" y="0"/>
                  </a:moveTo>
                  <a:cubicBezTo>
                    <a:pt x="3123" y="0"/>
                    <a:pt x="824" y="588"/>
                    <a:pt x="432" y="1045"/>
                  </a:cubicBezTo>
                  <a:cubicBezTo>
                    <a:pt x="53" y="1503"/>
                    <a:pt x="1" y="3057"/>
                    <a:pt x="1" y="3057"/>
                  </a:cubicBezTo>
                  <a:cubicBezTo>
                    <a:pt x="29" y="3117"/>
                    <a:pt x="86" y="3138"/>
                    <a:pt x="152" y="3138"/>
                  </a:cubicBezTo>
                  <a:cubicBezTo>
                    <a:pt x="302" y="3138"/>
                    <a:pt x="497" y="3031"/>
                    <a:pt x="497" y="3031"/>
                  </a:cubicBezTo>
                  <a:lnTo>
                    <a:pt x="693" y="3358"/>
                  </a:lnTo>
                  <a:cubicBezTo>
                    <a:pt x="576" y="3580"/>
                    <a:pt x="824" y="3776"/>
                    <a:pt x="1033" y="3776"/>
                  </a:cubicBezTo>
                  <a:cubicBezTo>
                    <a:pt x="1255" y="3776"/>
                    <a:pt x="1934" y="3070"/>
                    <a:pt x="1934" y="3070"/>
                  </a:cubicBezTo>
                  <a:lnTo>
                    <a:pt x="2875" y="3005"/>
                  </a:lnTo>
                  <a:cubicBezTo>
                    <a:pt x="3371" y="3201"/>
                    <a:pt x="3894" y="3358"/>
                    <a:pt x="4429" y="3475"/>
                  </a:cubicBezTo>
                  <a:cubicBezTo>
                    <a:pt x="4566" y="3505"/>
                    <a:pt x="4723" y="3518"/>
                    <a:pt x="4892" y="3518"/>
                  </a:cubicBezTo>
                  <a:cubicBezTo>
                    <a:pt x="5836" y="3518"/>
                    <a:pt x="7133" y="3123"/>
                    <a:pt x="7133" y="3123"/>
                  </a:cubicBezTo>
                  <a:lnTo>
                    <a:pt x="7538" y="3501"/>
                  </a:lnTo>
                  <a:lnTo>
                    <a:pt x="8884" y="1333"/>
                  </a:lnTo>
                  <a:lnTo>
                    <a:pt x="3123" y="0"/>
                  </a:ln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4510525" y="1696075"/>
              <a:ext cx="58800" cy="34375"/>
            </a:xfrm>
            <a:custGeom>
              <a:avLst/>
              <a:gdLst/>
              <a:ahLst/>
              <a:cxnLst/>
              <a:rect l="l" t="t" r="r" b="b"/>
              <a:pathLst>
                <a:path w="2352" h="1375" extrusionOk="0">
                  <a:moveTo>
                    <a:pt x="2343" y="1"/>
                  </a:moveTo>
                  <a:cubicBezTo>
                    <a:pt x="2306" y="1"/>
                    <a:pt x="2165" y="46"/>
                    <a:pt x="1920" y="81"/>
                  </a:cubicBezTo>
                  <a:cubicBezTo>
                    <a:pt x="1568" y="94"/>
                    <a:pt x="1228" y="147"/>
                    <a:pt x="888" y="238"/>
                  </a:cubicBezTo>
                  <a:cubicBezTo>
                    <a:pt x="706" y="303"/>
                    <a:pt x="536" y="421"/>
                    <a:pt x="405" y="565"/>
                  </a:cubicBezTo>
                  <a:cubicBezTo>
                    <a:pt x="301" y="695"/>
                    <a:pt x="209" y="826"/>
                    <a:pt x="144" y="970"/>
                  </a:cubicBezTo>
                  <a:cubicBezTo>
                    <a:pt x="65" y="1087"/>
                    <a:pt x="13" y="1231"/>
                    <a:pt x="0" y="1375"/>
                  </a:cubicBezTo>
                  <a:cubicBezTo>
                    <a:pt x="78" y="1257"/>
                    <a:pt x="144" y="1140"/>
                    <a:pt x="209" y="1009"/>
                  </a:cubicBezTo>
                  <a:cubicBezTo>
                    <a:pt x="366" y="708"/>
                    <a:pt x="614" y="473"/>
                    <a:pt x="928" y="343"/>
                  </a:cubicBezTo>
                  <a:cubicBezTo>
                    <a:pt x="1267" y="251"/>
                    <a:pt x="1594" y="186"/>
                    <a:pt x="1934" y="147"/>
                  </a:cubicBezTo>
                  <a:cubicBezTo>
                    <a:pt x="2077" y="134"/>
                    <a:pt x="2221" y="81"/>
                    <a:pt x="2352" y="3"/>
                  </a:cubicBezTo>
                  <a:cubicBezTo>
                    <a:pt x="2350" y="2"/>
                    <a:pt x="2347" y="1"/>
                    <a:pt x="2343" y="1"/>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4503975" y="1667650"/>
              <a:ext cx="53925" cy="54650"/>
            </a:xfrm>
            <a:custGeom>
              <a:avLst/>
              <a:gdLst/>
              <a:ahLst/>
              <a:cxnLst/>
              <a:rect l="l" t="t" r="r" b="b"/>
              <a:pathLst>
                <a:path w="2157" h="2186" extrusionOk="0">
                  <a:moveTo>
                    <a:pt x="2069" y="0"/>
                  </a:moveTo>
                  <a:cubicBezTo>
                    <a:pt x="1929" y="0"/>
                    <a:pt x="1790" y="26"/>
                    <a:pt x="1660" y="69"/>
                  </a:cubicBezTo>
                  <a:cubicBezTo>
                    <a:pt x="1477" y="121"/>
                    <a:pt x="1307" y="173"/>
                    <a:pt x="1150" y="252"/>
                  </a:cubicBezTo>
                  <a:cubicBezTo>
                    <a:pt x="941" y="330"/>
                    <a:pt x="745" y="448"/>
                    <a:pt x="563" y="591"/>
                  </a:cubicBezTo>
                  <a:cubicBezTo>
                    <a:pt x="484" y="683"/>
                    <a:pt x="406" y="774"/>
                    <a:pt x="354" y="879"/>
                  </a:cubicBezTo>
                  <a:cubicBezTo>
                    <a:pt x="301" y="983"/>
                    <a:pt x="249" y="1075"/>
                    <a:pt x="210" y="1166"/>
                  </a:cubicBezTo>
                  <a:cubicBezTo>
                    <a:pt x="131" y="1336"/>
                    <a:pt x="79" y="1506"/>
                    <a:pt x="40" y="1689"/>
                  </a:cubicBezTo>
                  <a:cubicBezTo>
                    <a:pt x="1" y="1845"/>
                    <a:pt x="1" y="2015"/>
                    <a:pt x="40" y="2185"/>
                  </a:cubicBezTo>
                  <a:cubicBezTo>
                    <a:pt x="66" y="2172"/>
                    <a:pt x="53" y="1989"/>
                    <a:pt x="131" y="1702"/>
                  </a:cubicBezTo>
                  <a:cubicBezTo>
                    <a:pt x="171" y="1532"/>
                    <a:pt x="236" y="1362"/>
                    <a:pt x="314" y="1205"/>
                  </a:cubicBezTo>
                  <a:cubicBezTo>
                    <a:pt x="354" y="1127"/>
                    <a:pt x="406" y="1035"/>
                    <a:pt x="458" y="944"/>
                  </a:cubicBezTo>
                  <a:cubicBezTo>
                    <a:pt x="510" y="840"/>
                    <a:pt x="576" y="761"/>
                    <a:pt x="654" y="683"/>
                  </a:cubicBezTo>
                  <a:cubicBezTo>
                    <a:pt x="811" y="539"/>
                    <a:pt x="994" y="435"/>
                    <a:pt x="1190" y="356"/>
                  </a:cubicBezTo>
                  <a:cubicBezTo>
                    <a:pt x="1359" y="278"/>
                    <a:pt x="1516" y="212"/>
                    <a:pt x="1686" y="147"/>
                  </a:cubicBezTo>
                  <a:cubicBezTo>
                    <a:pt x="1973" y="56"/>
                    <a:pt x="2156" y="17"/>
                    <a:pt x="2156" y="3"/>
                  </a:cubicBezTo>
                  <a:cubicBezTo>
                    <a:pt x="2127" y="1"/>
                    <a:pt x="2098" y="0"/>
                    <a:pt x="2069" y="0"/>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38"/>
          <p:cNvGrpSpPr/>
          <p:nvPr/>
        </p:nvGrpSpPr>
        <p:grpSpPr>
          <a:xfrm rot="-497935">
            <a:off x="1052223" y="579949"/>
            <a:ext cx="625347" cy="894703"/>
            <a:chOff x="2381175" y="4061600"/>
            <a:chExt cx="360900" cy="516350"/>
          </a:xfrm>
        </p:grpSpPr>
        <p:sp>
          <p:nvSpPr>
            <p:cNvPr id="737" name="Google Shape;737;p38"/>
            <p:cNvSpPr/>
            <p:nvPr/>
          </p:nvSpPr>
          <p:spPr>
            <a:xfrm>
              <a:off x="2381175" y="4287925"/>
              <a:ext cx="360900" cy="290025"/>
            </a:xfrm>
            <a:custGeom>
              <a:avLst/>
              <a:gdLst/>
              <a:ahLst/>
              <a:cxnLst/>
              <a:rect l="l" t="t" r="r" b="b"/>
              <a:pathLst>
                <a:path w="14436" h="11601" extrusionOk="0">
                  <a:moveTo>
                    <a:pt x="12737" y="0"/>
                  </a:moveTo>
                  <a:lnTo>
                    <a:pt x="1633" y="144"/>
                  </a:lnTo>
                  <a:cubicBezTo>
                    <a:pt x="732" y="157"/>
                    <a:pt x="0" y="902"/>
                    <a:pt x="0" y="1803"/>
                  </a:cubicBezTo>
                  <a:cubicBezTo>
                    <a:pt x="0" y="3972"/>
                    <a:pt x="0" y="7760"/>
                    <a:pt x="13" y="9942"/>
                  </a:cubicBezTo>
                  <a:cubicBezTo>
                    <a:pt x="13" y="10856"/>
                    <a:pt x="758" y="11601"/>
                    <a:pt x="1686" y="11601"/>
                  </a:cubicBezTo>
                  <a:lnTo>
                    <a:pt x="12763" y="11601"/>
                  </a:lnTo>
                  <a:cubicBezTo>
                    <a:pt x="13691" y="11601"/>
                    <a:pt x="14436" y="10856"/>
                    <a:pt x="14436" y="9928"/>
                  </a:cubicBezTo>
                  <a:lnTo>
                    <a:pt x="14436" y="1672"/>
                  </a:lnTo>
                  <a:cubicBezTo>
                    <a:pt x="14436" y="745"/>
                    <a:pt x="13691" y="0"/>
                    <a:pt x="12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2528125" y="4373825"/>
              <a:ext cx="79400" cy="72500"/>
            </a:xfrm>
            <a:custGeom>
              <a:avLst/>
              <a:gdLst/>
              <a:ahLst/>
              <a:cxnLst/>
              <a:rect l="l" t="t" r="r" b="b"/>
              <a:pathLst>
                <a:path w="3176" h="2900" extrusionOk="0">
                  <a:moveTo>
                    <a:pt x="1588" y="0"/>
                  </a:moveTo>
                  <a:cubicBezTo>
                    <a:pt x="1479" y="0"/>
                    <a:pt x="1367" y="13"/>
                    <a:pt x="1255" y="39"/>
                  </a:cubicBezTo>
                  <a:cubicBezTo>
                    <a:pt x="484" y="222"/>
                    <a:pt x="1" y="993"/>
                    <a:pt x="184" y="1777"/>
                  </a:cubicBezTo>
                  <a:cubicBezTo>
                    <a:pt x="329" y="2448"/>
                    <a:pt x="926" y="2899"/>
                    <a:pt x="1587" y="2899"/>
                  </a:cubicBezTo>
                  <a:cubicBezTo>
                    <a:pt x="1697" y="2899"/>
                    <a:pt x="1809" y="2887"/>
                    <a:pt x="1921" y="2861"/>
                  </a:cubicBezTo>
                  <a:cubicBezTo>
                    <a:pt x="2692" y="2678"/>
                    <a:pt x="3175" y="1894"/>
                    <a:pt x="2992" y="1123"/>
                  </a:cubicBezTo>
                  <a:cubicBezTo>
                    <a:pt x="2836" y="452"/>
                    <a:pt x="2247" y="0"/>
                    <a:pt x="1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2548375" y="4431300"/>
              <a:ext cx="38575" cy="83625"/>
            </a:xfrm>
            <a:custGeom>
              <a:avLst/>
              <a:gdLst/>
              <a:ahLst/>
              <a:cxnLst/>
              <a:rect l="l" t="t" r="r" b="b"/>
              <a:pathLst>
                <a:path w="1543" h="3345" extrusionOk="0">
                  <a:moveTo>
                    <a:pt x="1" y="0"/>
                  </a:moveTo>
                  <a:lnTo>
                    <a:pt x="1" y="2704"/>
                  </a:lnTo>
                  <a:cubicBezTo>
                    <a:pt x="14" y="3057"/>
                    <a:pt x="301" y="3344"/>
                    <a:pt x="654" y="3344"/>
                  </a:cubicBezTo>
                  <a:lnTo>
                    <a:pt x="889" y="3344"/>
                  </a:lnTo>
                  <a:cubicBezTo>
                    <a:pt x="1242" y="3344"/>
                    <a:pt x="1542" y="3057"/>
                    <a:pt x="1542" y="2704"/>
                  </a:cubicBezTo>
                  <a:lnTo>
                    <a:pt x="1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2438325" y="4061600"/>
              <a:ext cx="246600" cy="229600"/>
            </a:xfrm>
            <a:custGeom>
              <a:avLst/>
              <a:gdLst/>
              <a:ahLst/>
              <a:cxnLst/>
              <a:rect l="l" t="t" r="r" b="b"/>
              <a:pathLst>
                <a:path w="9864" h="9184" extrusionOk="0">
                  <a:moveTo>
                    <a:pt x="4938" y="0"/>
                  </a:moveTo>
                  <a:cubicBezTo>
                    <a:pt x="2208" y="0"/>
                    <a:pt x="0" y="2208"/>
                    <a:pt x="0" y="4938"/>
                  </a:cubicBezTo>
                  <a:lnTo>
                    <a:pt x="0" y="9184"/>
                  </a:lnTo>
                  <a:lnTo>
                    <a:pt x="1516" y="9184"/>
                  </a:lnTo>
                  <a:lnTo>
                    <a:pt x="1516" y="4925"/>
                  </a:lnTo>
                  <a:cubicBezTo>
                    <a:pt x="1516" y="3044"/>
                    <a:pt x="3044" y="1516"/>
                    <a:pt x="4925" y="1516"/>
                  </a:cubicBezTo>
                  <a:cubicBezTo>
                    <a:pt x="6807" y="1516"/>
                    <a:pt x="8335" y="3044"/>
                    <a:pt x="8335" y="4925"/>
                  </a:cubicBezTo>
                  <a:lnTo>
                    <a:pt x="8335" y="6950"/>
                  </a:lnTo>
                  <a:lnTo>
                    <a:pt x="9863" y="6950"/>
                  </a:lnTo>
                  <a:lnTo>
                    <a:pt x="9863" y="4938"/>
                  </a:lnTo>
                  <a:cubicBezTo>
                    <a:pt x="9863" y="2208"/>
                    <a:pt x="7656" y="0"/>
                    <a:pt x="4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38"/>
          <p:cNvGrpSpPr/>
          <p:nvPr/>
        </p:nvGrpSpPr>
        <p:grpSpPr>
          <a:xfrm flipH="1">
            <a:off x="3842111" y="743592"/>
            <a:ext cx="1018767" cy="837885"/>
            <a:chOff x="748250" y="3297050"/>
            <a:chExt cx="917725" cy="723625"/>
          </a:xfrm>
        </p:grpSpPr>
        <p:sp>
          <p:nvSpPr>
            <p:cNvPr id="742" name="Google Shape;742;p38"/>
            <p:cNvSpPr/>
            <p:nvPr/>
          </p:nvSpPr>
          <p:spPr>
            <a:xfrm>
              <a:off x="766525" y="3324125"/>
              <a:ext cx="836425" cy="520275"/>
            </a:xfrm>
            <a:custGeom>
              <a:avLst/>
              <a:gdLst/>
              <a:ahLst/>
              <a:cxnLst/>
              <a:rect l="l" t="t" r="r" b="b"/>
              <a:pathLst>
                <a:path w="33457" h="20811" extrusionOk="0">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rgbClr val="281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8"/>
            <p:cNvSpPr/>
            <p:nvPr/>
          </p:nvSpPr>
          <p:spPr>
            <a:xfrm>
              <a:off x="766525" y="3324125"/>
              <a:ext cx="836425" cy="520275"/>
            </a:xfrm>
            <a:custGeom>
              <a:avLst/>
              <a:gdLst/>
              <a:ahLst/>
              <a:cxnLst/>
              <a:rect l="l" t="t" r="r" b="b"/>
              <a:pathLst>
                <a:path w="33457" h="20811" extrusionOk="0">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838700" y="3297050"/>
              <a:ext cx="738125" cy="563225"/>
            </a:xfrm>
            <a:custGeom>
              <a:avLst/>
              <a:gdLst/>
              <a:ahLst/>
              <a:cxnLst/>
              <a:rect l="l" t="t" r="r" b="b"/>
              <a:pathLst>
                <a:path w="29525" h="22529" extrusionOk="0">
                  <a:moveTo>
                    <a:pt x="26307" y="0"/>
                  </a:moveTo>
                  <a:cubicBezTo>
                    <a:pt x="26243" y="0"/>
                    <a:pt x="26178" y="9"/>
                    <a:pt x="26115" y="27"/>
                  </a:cubicBezTo>
                  <a:lnTo>
                    <a:pt x="589" y="7708"/>
                  </a:lnTo>
                  <a:cubicBezTo>
                    <a:pt x="575" y="7708"/>
                    <a:pt x="549" y="7721"/>
                    <a:pt x="523" y="7734"/>
                  </a:cubicBezTo>
                  <a:cubicBezTo>
                    <a:pt x="171" y="7878"/>
                    <a:pt x="1" y="8283"/>
                    <a:pt x="144" y="8636"/>
                  </a:cubicBezTo>
                  <a:cubicBezTo>
                    <a:pt x="1189" y="11183"/>
                    <a:pt x="4769" y="19831"/>
                    <a:pt x="5762" y="22104"/>
                  </a:cubicBezTo>
                  <a:cubicBezTo>
                    <a:pt x="5882" y="22366"/>
                    <a:pt x="6139" y="22528"/>
                    <a:pt x="6419" y="22528"/>
                  </a:cubicBezTo>
                  <a:cubicBezTo>
                    <a:pt x="6474" y="22528"/>
                    <a:pt x="6529" y="22522"/>
                    <a:pt x="6585" y="22509"/>
                  </a:cubicBezTo>
                  <a:lnTo>
                    <a:pt x="28949" y="16565"/>
                  </a:lnTo>
                  <a:cubicBezTo>
                    <a:pt x="29302" y="16474"/>
                    <a:pt x="29524" y="16134"/>
                    <a:pt x="29459" y="15781"/>
                  </a:cubicBezTo>
                  <a:lnTo>
                    <a:pt x="27003" y="589"/>
                  </a:lnTo>
                  <a:cubicBezTo>
                    <a:pt x="27003" y="563"/>
                    <a:pt x="26990" y="523"/>
                    <a:pt x="26990" y="497"/>
                  </a:cubicBezTo>
                  <a:cubicBezTo>
                    <a:pt x="26893" y="195"/>
                    <a:pt x="26609" y="0"/>
                    <a:pt x="26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807025" y="3341250"/>
              <a:ext cx="738100" cy="555625"/>
            </a:xfrm>
            <a:custGeom>
              <a:avLst/>
              <a:gdLst/>
              <a:ahLst/>
              <a:cxnLst/>
              <a:rect l="l" t="t" r="r" b="b"/>
              <a:pathLst>
                <a:path w="29524" h="22225" extrusionOk="0">
                  <a:moveTo>
                    <a:pt x="26406" y="0"/>
                  </a:moveTo>
                  <a:cubicBezTo>
                    <a:pt x="26349" y="0"/>
                    <a:pt x="26290" y="7"/>
                    <a:pt x="26232" y="23"/>
                  </a:cubicBezTo>
                  <a:lnTo>
                    <a:pt x="549" y="7430"/>
                  </a:lnTo>
                  <a:lnTo>
                    <a:pt x="510" y="7443"/>
                  </a:lnTo>
                  <a:cubicBezTo>
                    <a:pt x="170" y="7573"/>
                    <a:pt x="1" y="7952"/>
                    <a:pt x="131" y="8292"/>
                  </a:cubicBezTo>
                  <a:cubicBezTo>
                    <a:pt x="1163" y="10800"/>
                    <a:pt x="4808" y="19631"/>
                    <a:pt x="5788" y="21838"/>
                  </a:cubicBezTo>
                  <a:cubicBezTo>
                    <a:pt x="5896" y="22076"/>
                    <a:pt x="6129" y="22224"/>
                    <a:pt x="6383" y="22224"/>
                  </a:cubicBezTo>
                  <a:cubicBezTo>
                    <a:pt x="6437" y="22224"/>
                    <a:pt x="6491" y="22218"/>
                    <a:pt x="6545" y="22204"/>
                  </a:cubicBezTo>
                  <a:lnTo>
                    <a:pt x="29001" y="16234"/>
                  </a:lnTo>
                  <a:cubicBezTo>
                    <a:pt x="29315" y="16156"/>
                    <a:pt x="29524" y="15829"/>
                    <a:pt x="29472" y="15503"/>
                  </a:cubicBezTo>
                  <a:lnTo>
                    <a:pt x="27042" y="545"/>
                  </a:lnTo>
                  <a:cubicBezTo>
                    <a:pt x="27042" y="519"/>
                    <a:pt x="27029" y="493"/>
                    <a:pt x="27029" y="480"/>
                  </a:cubicBezTo>
                  <a:cubicBezTo>
                    <a:pt x="26952" y="185"/>
                    <a:pt x="26694" y="0"/>
                    <a:pt x="26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748250" y="3357725"/>
              <a:ext cx="917725" cy="662950"/>
            </a:xfrm>
            <a:custGeom>
              <a:avLst/>
              <a:gdLst/>
              <a:ahLst/>
              <a:cxnLst/>
              <a:rect l="l" t="t" r="r" b="b"/>
              <a:pathLst>
                <a:path w="36709" h="26518" extrusionOk="0">
                  <a:moveTo>
                    <a:pt x="32463" y="0"/>
                  </a:moveTo>
                  <a:cubicBezTo>
                    <a:pt x="32415" y="0"/>
                    <a:pt x="32367" y="6"/>
                    <a:pt x="32319" y="17"/>
                  </a:cubicBezTo>
                  <a:lnTo>
                    <a:pt x="32267" y="30"/>
                  </a:lnTo>
                  <a:lnTo>
                    <a:pt x="9001" y="6993"/>
                  </a:lnTo>
                  <a:lnTo>
                    <a:pt x="8661" y="6444"/>
                  </a:lnTo>
                  <a:cubicBezTo>
                    <a:pt x="8530" y="6252"/>
                    <a:pt x="8321" y="6139"/>
                    <a:pt x="8101" y="6139"/>
                  </a:cubicBezTo>
                  <a:cubicBezTo>
                    <a:pt x="8036" y="6139"/>
                    <a:pt x="7969" y="6149"/>
                    <a:pt x="7904" y="6170"/>
                  </a:cubicBezTo>
                  <a:lnTo>
                    <a:pt x="562" y="8299"/>
                  </a:lnTo>
                  <a:cubicBezTo>
                    <a:pt x="209" y="8390"/>
                    <a:pt x="0" y="8756"/>
                    <a:pt x="92" y="9109"/>
                  </a:cubicBezTo>
                  <a:cubicBezTo>
                    <a:pt x="92" y="9135"/>
                    <a:pt x="105" y="9148"/>
                    <a:pt x="118" y="9174"/>
                  </a:cubicBezTo>
                  <a:lnTo>
                    <a:pt x="418" y="9945"/>
                  </a:lnTo>
                  <a:lnTo>
                    <a:pt x="536" y="10245"/>
                  </a:lnTo>
                  <a:lnTo>
                    <a:pt x="7681" y="26157"/>
                  </a:lnTo>
                  <a:cubicBezTo>
                    <a:pt x="7783" y="26381"/>
                    <a:pt x="8012" y="26517"/>
                    <a:pt x="8250" y="26517"/>
                  </a:cubicBezTo>
                  <a:cubicBezTo>
                    <a:pt x="8318" y="26517"/>
                    <a:pt x="8386" y="26506"/>
                    <a:pt x="8452" y="26483"/>
                  </a:cubicBezTo>
                  <a:lnTo>
                    <a:pt x="36186" y="18201"/>
                  </a:lnTo>
                  <a:cubicBezTo>
                    <a:pt x="36499" y="18123"/>
                    <a:pt x="36708" y="17796"/>
                    <a:pt x="36643" y="17469"/>
                  </a:cubicBezTo>
                  <a:lnTo>
                    <a:pt x="33077" y="487"/>
                  </a:lnTo>
                  <a:cubicBezTo>
                    <a:pt x="33010" y="196"/>
                    <a:pt x="32750" y="0"/>
                    <a:pt x="32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9"/>
          <p:cNvSpPr/>
          <p:nvPr/>
        </p:nvSpPr>
        <p:spPr>
          <a:xfrm>
            <a:off x="141425" y="1670038"/>
            <a:ext cx="8754600" cy="140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752" name="Google Shape;752;p39"/>
          <p:cNvPicPr preferRelativeResize="0"/>
          <p:nvPr/>
        </p:nvPicPr>
        <p:blipFill>
          <a:blip r:embed="rId3">
            <a:alphaModFix/>
          </a:blip>
          <a:stretch>
            <a:fillRect/>
          </a:stretch>
        </p:blipFill>
        <p:spPr>
          <a:xfrm>
            <a:off x="713225" y="4070400"/>
            <a:ext cx="274450" cy="374250"/>
          </a:xfrm>
          <a:prstGeom prst="rect">
            <a:avLst/>
          </a:prstGeom>
          <a:noFill/>
          <a:ln>
            <a:noFill/>
          </a:ln>
        </p:spPr>
      </p:pic>
      <p:pic>
        <p:nvPicPr>
          <p:cNvPr id="753" name="Google Shape;753;p39"/>
          <p:cNvPicPr preferRelativeResize="0"/>
          <p:nvPr/>
        </p:nvPicPr>
        <p:blipFill>
          <a:blip r:embed="rId3">
            <a:alphaModFix/>
          </a:blip>
          <a:stretch>
            <a:fillRect/>
          </a:stretch>
        </p:blipFill>
        <p:spPr>
          <a:xfrm>
            <a:off x="8293550" y="3696150"/>
            <a:ext cx="274450" cy="374250"/>
          </a:xfrm>
          <a:prstGeom prst="rect">
            <a:avLst/>
          </a:prstGeom>
          <a:noFill/>
          <a:ln>
            <a:noFill/>
          </a:ln>
        </p:spPr>
      </p:pic>
      <p:pic>
        <p:nvPicPr>
          <p:cNvPr id="754" name="Google Shape;754;p39"/>
          <p:cNvPicPr preferRelativeResize="0"/>
          <p:nvPr/>
        </p:nvPicPr>
        <p:blipFill>
          <a:blip r:embed="rId3">
            <a:alphaModFix/>
          </a:blip>
          <a:stretch>
            <a:fillRect/>
          </a:stretch>
        </p:blipFill>
        <p:spPr>
          <a:xfrm>
            <a:off x="1178900" y="913750"/>
            <a:ext cx="274450" cy="374250"/>
          </a:xfrm>
          <a:prstGeom prst="rect">
            <a:avLst/>
          </a:prstGeom>
          <a:noFill/>
          <a:ln>
            <a:noFill/>
          </a:ln>
        </p:spPr>
      </p:pic>
      <p:pic>
        <p:nvPicPr>
          <p:cNvPr id="755" name="Google Shape;755;p39"/>
          <p:cNvPicPr preferRelativeResize="0"/>
          <p:nvPr/>
        </p:nvPicPr>
        <p:blipFill>
          <a:blip r:embed="rId3">
            <a:alphaModFix/>
          </a:blip>
          <a:stretch>
            <a:fillRect/>
          </a:stretch>
        </p:blipFill>
        <p:spPr>
          <a:xfrm>
            <a:off x="7721600" y="352375"/>
            <a:ext cx="274450" cy="374250"/>
          </a:xfrm>
          <a:prstGeom prst="rect">
            <a:avLst/>
          </a:prstGeom>
          <a:noFill/>
          <a:ln>
            <a:noFill/>
          </a:ln>
        </p:spPr>
      </p:pic>
      <p:pic>
        <p:nvPicPr>
          <p:cNvPr id="756" name="Google Shape;756;p39"/>
          <p:cNvPicPr preferRelativeResize="0"/>
          <p:nvPr/>
        </p:nvPicPr>
        <p:blipFill>
          <a:blip r:embed="rId3">
            <a:alphaModFix/>
          </a:blip>
          <a:stretch>
            <a:fillRect/>
          </a:stretch>
        </p:blipFill>
        <p:spPr>
          <a:xfrm>
            <a:off x="4381500" y="4604000"/>
            <a:ext cx="274450" cy="374250"/>
          </a:xfrm>
          <a:prstGeom prst="rect">
            <a:avLst/>
          </a:prstGeom>
          <a:noFill/>
          <a:ln>
            <a:noFill/>
          </a:ln>
        </p:spPr>
      </p:pic>
      <p:pic>
        <p:nvPicPr>
          <p:cNvPr id="757" name="Google Shape;757;p39"/>
          <p:cNvPicPr preferRelativeResize="0"/>
          <p:nvPr/>
        </p:nvPicPr>
        <p:blipFill>
          <a:blip r:embed="rId3">
            <a:alphaModFix/>
          </a:blip>
          <a:stretch>
            <a:fillRect/>
          </a:stretch>
        </p:blipFill>
        <p:spPr>
          <a:xfrm>
            <a:off x="4107050" y="296125"/>
            <a:ext cx="274450" cy="374250"/>
          </a:xfrm>
          <a:prstGeom prst="rect">
            <a:avLst/>
          </a:prstGeom>
          <a:noFill/>
          <a:ln>
            <a:noFill/>
          </a:ln>
        </p:spPr>
      </p:pic>
      <p:sp>
        <p:nvSpPr>
          <p:cNvPr id="758" name="Google Shape;758;p39"/>
          <p:cNvSpPr/>
          <p:nvPr/>
        </p:nvSpPr>
        <p:spPr>
          <a:xfrm>
            <a:off x="433950" y="1860988"/>
            <a:ext cx="8276100" cy="1018800"/>
          </a:xfrm>
          <a:prstGeom prst="roundRect">
            <a:avLst>
              <a:gd name="adj" fmla="val 16667"/>
            </a:avLst>
          </a:prstGeom>
          <a:solidFill>
            <a:srgbClr val="281C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2"/>
                </a:solidFill>
                <a:latin typeface="Figtree Black"/>
                <a:ea typeface="Figtree Black"/>
                <a:cs typeface="Figtree Black"/>
                <a:sym typeface="Figtree Black"/>
              </a:rPr>
              <a:t>Sprint 1 - Identify Reporting Needs</a:t>
            </a:r>
            <a:endParaRPr>
              <a:latin typeface="Sarabun"/>
              <a:ea typeface="Sarabun"/>
              <a:cs typeface="Sarabun"/>
              <a:sym typeface="Sarabu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40"/>
          <p:cNvSpPr/>
          <p:nvPr/>
        </p:nvSpPr>
        <p:spPr>
          <a:xfrm>
            <a:off x="1643625" y="110752"/>
            <a:ext cx="5877900" cy="4872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Figtree Black"/>
                <a:ea typeface="Figtree Black"/>
                <a:cs typeface="Figtree Black"/>
                <a:sym typeface="Figtree Black"/>
              </a:rPr>
              <a:t>Sprint Backlog</a:t>
            </a:r>
            <a:endParaRPr sz="2500">
              <a:solidFill>
                <a:schemeClr val="lt2"/>
              </a:solidFill>
              <a:latin typeface="Figtree Black"/>
              <a:ea typeface="Figtree Black"/>
              <a:cs typeface="Figtree Black"/>
              <a:sym typeface="Figtree Black"/>
            </a:endParaRPr>
          </a:p>
        </p:txBody>
      </p:sp>
      <p:pic>
        <p:nvPicPr>
          <p:cNvPr id="764" name="Google Shape;764;p40"/>
          <p:cNvPicPr preferRelativeResize="0"/>
          <p:nvPr/>
        </p:nvPicPr>
        <p:blipFill>
          <a:blip r:embed="rId3">
            <a:alphaModFix/>
          </a:blip>
          <a:stretch>
            <a:fillRect/>
          </a:stretch>
        </p:blipFill>
        <p:spPr>
          <a:xfrm>
            <a:off x="7079047" y="3488981"/>
            <a:ext cx="2064950" cy="1564150"/>
          </a:xfrm>
          <a:prstGeom prst="rect">
            <a:avLst/>
          </a:prstGeom>
          <a:noFill/>
          <a:ln>
            <a:noFill/>
          </a:ln>
        </p:spPr>
      </p:pic>
      <p:graphicFrame>
        <p:nvGraphicFramePr>
          <p:cNvPr id="765" name="Google Shape;765;p40"/>
          <p:cNvGraphicFramePr/>
          <p:nvPr/>
        </p:nvGraphicFramePr>
        <p:xfrm>
          <a:off x="55550" y="695906"/>
          <a:ext cx="3000000" cy="3000000"/>
        </p:xfrm>
        <a:graphic>
          <a:graphicData uri="http://schemas.openxmlformats.org/drawingml/2006/table">
            <a:tbl>
              <a:tblPr>
                <a:noFill/>
                <a:tableStyleId>{A22F21CB-052C-4A18-A916-07000E4FDB9D}</a:tableStyleId>
              </a:tblPr>
              <a:tblGrid>
                <a:gridCol w="399250">
                  <a:extLst>
                    <a:ext uri="{9D8B030D-6E8A-4147-A177-3AD203B41FA5}">
                      <a16:colId xmlns:a16="http://schemas.microsoft.com/office/drawing/2014/main" val="20000"/>
                    </a:ext>
                  </a:extLst>
                </a:gridCol>
                <a:gridCol w="1721525">
                  <a:extLst>
                    <a:ext uri="{9D8B030D-6E8A-4147-A177-3AD203B41FA5}">
                      <a16:colId xmlns:a16="http://schemas.microsoft.com/office/drawing/2014/main" val="20001"/>
                    </a:ext>
                  </a:extLst>
                </a:gridCol>
                <a:gridCol w="6226950">
                  <a:extLst>
                    <a:ext uri="{9D8B030D-6E8A-4147-A177-3AD203B41FA5}">
                      <a16:colId xmlns:a16="http://schemas.microsoft.com/office/drawing/2014/main" val="20002"/>
                    </a:ext>
                  </a:extLst>
                </a:gridCol>
                <a:gridCol w="669500">
                  <a:extLst>
                    <a:ext uri="{9D8B030D-6E8A-4147-A177-3AD203B41FA5}">
                      <a16:colId xmlns:a16="http://schemas.microsoft.com/office/drawing/2014/main" val="20003"/>
                    </a:ext>
                  </a:extLst>
                </a:gridCol>
              </a:tblGrid>
              <a:tr h="472225">
                <a:tc>
                  <a:txBody>
                    <a:bodyPr/>
                    <a:lstStyle/>
                    <a:p>
                      <a:pPr marL="0" lvl="0" indent="0" algn="ctr" rtl="0">
                        <a:spcBef>
                          <a:spcPts val="0"/>
                        </a:spcBef>
                        <a:spcAft>
                          <a:spcPts val="0"/>
                        </a:spcAft>
                        <a:buNone/>
                      </a:pPr>
                      <a:r>
                        <a:rPr lang="en" sz="1200" b="1" u="sng">
                          <a:solidFill>
                            <a:schemeClr val="lt2"/>
                          </a:solidFill>
                          <a:latin typeface="Sarabun"/>
                          <a:ea typeface="Sarabun"/>
                          <a:cs typeface="Sarabun"/>
                          <a:sym typeface="Sarabun"/>
                        </a:rPr>
                        <a:t>ID</a:t>
                      </a:r>
                      <a:endParaRPr sz="1200"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100" b="1" u="sng">
                          <a:solidFill>
                            <a:schemeClr val="lt2"/>
                          </a:solidFill>
                          <a:latin typeface="Sarabun"/>
                          <a:ea typeface="Sarabun"/>
                          <a:cs typeface="Sarabun"/>
                          <a:sym typeface="Sarabun"/>
                        </a:rPr>
                        <a:t>Product Backlog Item</a:t>
                      </a:r>
                      <a:endParaRPr sz="1100"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b="1" u="sng">
                          <a:solidFill>
                            <a:schemeClr val="lt2"/>
                          </a:solidFill>
                          <a:latin typeface="Sarabun"/>
                          <a:ea typeface="Sarabun"/>
                          <a:cs typeface="Sarabun"/>
                          <a:sym typeface="Sarabun"/>
                        </a:rPr>
                        <a:t>Subtasks/Product Backlog Refinement</a:t>
                      </a:r>
                      <a:endParaRPr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b="1" u="sng">
                          <a:solidFill>
                            <a:schemeClr val="lt2"/>
                          </a:solidFill>
                          <a:latin typeface="Sarabun"/>
                          <a:ea typeface="Sarabun"/>
                          <a:cs typeface="Sarabun"/>
                          <a:sym typeface="Sarabun"/>
                        </a:rPr>
                        <a:t>Points</a:t>
                      </a:r>
                      <a:endParaRPr sz="1200"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1348850">
                <a:tc>
                  <a:txBody>
                    <a:bodyPr/>
                    <a:lstStyle/>
                    <a:p>
                      <a:pPr marL="0" lvl="0" indent="0" algn="ctr" rtl="0">
                        <a:spcBef>
                          <a:spcPts val="0"/>
                        </a:spcBef>
                        <a:spcAft>
                          <a:spcPts val="0"/>
                        </a:spcAft>
                        <a:buNone/>
                      </a:pPr>
                      <a:r>
                        <a:rPr lang="en" sz="1800" b="1">
                          <a:latin typeface="Sarabun"/>
                          <a:ea typeface="Sarabun"/>
                          <a:cs typeface="Sarabun"/>
                          <a:sym typeface="Sarabun"/>
                        </a:rPr>
                        <a:t>1</a:t>
                      </a:r>
                      <a:endParaRPr sz="1800" b="1">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Sarabun"/>
                          <a:ea typeface="Sarabun"/>
                          <a:cs typeface="Sarabun"/>
                          <a:sym typeface="Sarabun"/>
                        </a:rPr>
                        <a:t>55</a:t>
                      </a:r>
                      <a:endParaRPr sz="1600" b="1">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506175">
                <a:tc>
                  <a:txBody>
                    <a:bodyPr/>
                    <a:lstStyle/>
                    <a:p>
                      <a:pPr marL="0" lvl="0" indent="0" algn="ctr" rtl="0">
                        <a:spcBef>
                          <a:spcPts val="0"/>
                        </a:spcBef>
                        <a:spcAft>
                          <a:spcPts val="0"/>
                        </a:spcAft>
                        <a:buNone/>
                      </a:pPr>
                      <a:r>
                        <a:rPr lang="en" sz="1800" b="1">
                          <a:latin typeface="Sarabun"/>
                          <a:ea typeface="Sarabun"/>
                          <a:cs typeface="Sarabun"/>
                          <a:sym typeface="Sarabun"/>
                        </a:rPr>
                        <a:t>2</a:t>
                      </a:r>
                      <a:endParaRPr sz="1800" b="1">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Sarabun"/>
                          <a:ea typeface="Sarabun"/>
                          <a:cs typeface="Sarabun"/>
                          <a:sym typeface="Sarabun"/>
                        </a:rPr>
                        <a:t>68</a:t>
                      </a:r>
                      <a:endParaRPr sz="1600" b="1">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766" name="Google Shape;766;p40"/>
          <p:cNvPicPr preferRelativeResize="0"/>
          <p:nvPr/>
        </p:nvPicPr>
        <p:blipFill>
          <a:blip r:embed="rId4">
            <a:alphaModFix/>
          </a:blip>
          <a:stretch>
            <a:fillRect/>
          </a:stretch>
        </p:blipFill>
        <p:spPr>
          <a:xfrm>
            <a:off x="5488334" y="1232983"/>
            <a:ext cx="1375684" cy="1035975"/>
          </a:xfrm>
          <a:prstGeom prst="rect">
            <a:avLst/>
          </a:prstGeom>
          <a:noFill/>
          <a:ln>
            <a:noFill/>
          </a:ln>
        </p:spPr>
      </p:pic>
      <p:pic>
        <p:nvPicPr>
          <p:cNvPr id="767" name="Google Shape;767;p40"/>
          <p:cNvPicPr preferRelativeResize="0"/>
          <p:nvPr/>
        </p:nvPicPr>
        <p:blipFill>
          <a:blip r:embed="rId5">
            <a:alphaModFix/>
          </a:blip>
          <a:stretch>
            <a:fillRect/>
          </a:stretch>
        </p:blipFill>
        <p:spPr>
          <a:xfrm>
            <a:off x="2300917" y="1232981"/>
            <a:ext cx="1464402" cy="1035975"/>
          </a:xfrm>
          <a:prstGeom prst="rect">
            <a:avLst/>
          </a:prstGeom>
          <a:noFill/>
          <a:ln>
            <a:noFill/>
          </a:ln>
        </p:spPr>
      </p:pic>
      <p:pic>
        <p:nvPicPr>
          <p:cNvPr id="768" name="Google Shape;768;p40"/>
          <p:cNvPicPr preferRelativeResize="0"/>
          <p:nvPr/>
        </p:nvPicPr>
        <p:blipFill>
          <a:blip r:embed="rId6">
            <a:alphaModFix/>
          </a:blip>
          <a:stretch>
            <a:fillRect/>
          </a:stretch>
        </p:blipFill>
        <p:spPr>
          <a:xfrm>
            <a:off x="3814278" y="1232981"/>
            <a:ext cx="1625075" cy="1035975"/>
          </a:xfrm>
          <a:prstGeom prst="rect">
            <a:avLst/>
          </a:prstGeom>
          <a:noFill/>
          <a:ln>
            <a:noFill/>
          </a:ln>
        </p:spPr>
      </p:pic>
      <p:pic>
        <p:nvPicPr>
          <p:cNvPr id="769" name="Google Shape;769;p40"/>
          <p:cNvPicPr preferRelativeResize="0"/>
          <p:nvPr/>
        </p:nvPicPr>
        <p:blipFill>
          <a:blip r:embed="rId7">
            <a:alphaModFix/>
          </a:blip>
          <a:stretch>
            <a:fillRect/>
          </a:stretch>
        </p:blipFill>
        <p:spPr>
          <a:xfrm>
            <a:off x="505002" y="1245806"/>
            <a:ext cx="1609920" cy="1150525"/>
          </a:xfrm>
          <a:prstGeom prst="rect">
            <a:avLst/>
          </a:prstGeom>
          <a:noFill/>
          <a:ln w="9525" cap="flat" cmpd="sng">
            <a:solidFill>
              <a:srgbClr val="000000"/>
            </a:solidFill>
            <a:prstDash val="solid"/>
            <a:round/>
            <a:headEnd type="none" w="sm" len="sm"/>
            <a:tailEnd type="none" w="sm" len="sm"/>
          </a:ln>
        </p:spPr>
      </p:pic>
      <p:pic>
        <p:nvPicPr>
          <p:cNvPr id="770" name="Google Shape;770;p40"/>
          <p:cNvPicPr preferRelativeResize="0"/>
          <p:nvPr/>
        </p:nvPicPr>
        <p:blipFill>
          <a:blip r:embed="rId8">
            <a:alphaModFix/>
          </a:blip>
          <a:stretch>
            <a:fillRect/>
          </a:stretch>
        </p:blipFill>
        <p:spPr>
          <a:xfrm>
            <a:off x="6912985" y="1245806"/>
            <a:ext cx="1464400" cy="1010321"/>
          </a:xfrm>
          <a:prstGeom prst="rect">
            <a:avLst/>
          </a:prstGeom>
          <a:noFill/>
          <a:ln>
            <a:noFill/>
          </a:ln>
        </p:spPr>
      </p:pic>
      <p:pic>
        <p:nvPicPr>
          <p:cNvPr id="771" name="Google Shape;771;p40"/>
          <p:cNvPicPr preferRelativeResize="0"/>
          <p:nvPr/>
        </p:nvPicPr>
        <p:blipFill>
          <a:blip r:embed="rId9">
            <a:alphaModFix/>
          </a:blip>
          <a:stretch>
            <a:fillRect/>
          </a:stretch>
        </p:blipFill>
        <p:spPr>
          <a:xfrm>
            <a:off x="506793" y="2991225"/>
            <a:ext cx="1625075" cy="1190079"/>
          </a:xfrm>
          <a:prstGeom prst="rect">
            <a:avLst/>
          </a:prstGeom>
          <a:noFill/>
          <a:ln w="9525" cap="flat" cmpd="sng">
            <a:solidFill>
              <a:srgbClr val="000000"/>
            </a:solidFill>
            <a:prstDash val="solid"/>
            <a:round/>
            <a:headEnd type="none" w="sm" len="sm"/>
            <a:tailEnd type="none" w="sm" len="sm"/>
          </a:ln>
        </p:spPr>
      </p:pic>
      <p:pic>
        <p:nvPicPr>
          <p:cNvPr id="772" name="Google Shape;772;p40" descr="A black background with white text&#10;&#10;Description automatically generated"/>
          <p:cNvPicPr preferRelativeResize="0"/>
          <p:nvPr/>
        </p:nvPicPr>
        <p:blipFill>
          <a:blip r:embed="rId10">
            <a:alphaModFix/>
          </a:blip>
          <a:stretch>
            <a:fillRect/>
          </a:stretch>
        </p:blipFill>
        <p:spPr>
          <a:xfrm>
            <a:off x="3802134" y="4187431"/>
            <a:ext cx="1464400" cy="788500"/>
          </a:xfrm>
          <a:prstGeom prst="rect">
            <a:avLst/>
          </a:prstGeom>
          <a:noFill/>
          <a:ln>
            <a:noFill/>
          </a:ln>
        </p:spPr>
      </p:pic>
      <p:pic>
        <p:nvPicPr>
          <p:cNvPr id="773" name="Google Shape;773;p40" descr="A screenshot of a phone&#10;&#10;Description automatically generated"/>
          <p:cNvPicPr preferRelativeResize="0"/>
          <p:nvPr/>
        </p:nvPicPr>
        <p:blipFill>
          <a:blip r:embed="rId11">
            <a:alphaModFix/>
          </a:blip>
          <a:stretch>
            <a:fillRect/>
          </a:stretch>
        </p:blipFill>
        <p:spPr>
          <a:xfrm>
            <a:off x="6775884" y="4128006"/>
            <a:ext cx="1601775" cy="834225"/>
          </a:xfrm>
          <a:prstGeom prst="rect">
            <a:avLst/>
          </a:prstGeom>
          <a:noFill/>
          <a:ln>
            <a:noFill/>
          </a:ln>
        </p:spPr>
      </p:pic>
      <p:pic>
        <p:nvPicPr>
          <p:cNvPr id="774" name="Google Shape;774;p40" descr="A black background with white text&#10;&#10;Description automatically generated"/>
          <p:cNvPicPr preferRelativeResize="0"/>
          <p:nvPr/>
        </p:nvPicPr>
        <p:blipFill>
          <a:blip r:embed="rId12">
            <a:alphaModFix/>
          </a:blip>
          <a:stretch>
            <a:fillRect/>
          </a:stretch>
        </p:blipFill>
        <p:spPr>
          <a:xfrm>
            <a:off x="2239319" y="3375897"/>
            <a:ext cx="1488075" cy="748525"/>
          </a:xfrm>
          <a:prstGeom prst="rect">
            <a:avLst/>
          </a:prstGeom>
          <a:noFill/>
          <a:ln>
            <a:noFill/>
          </a:ln>
        </p:spPr>
      </p:pic>
      <p:pic>
        <p:nvPicPr>
          <p:cNvPr id="775" name="Google Shape;775;p40" descr="A black background with white text&#10;&#10;Description automatically generated"/>
          <p:cNvPicPr preferRelativeResize="0"/>
          <p:nvPr/>
        </p:nvPicPr>
        <p:blipFill>
          <a:blip r:embed="rId13">
            <a:alphaModFix/>
          </a:blip>
          <a:stretch>
            <a:fillRect/>
          </a:stretch>
        </p:blipFill>
        <p:spPr>
          <a:xfrm>
            <a:off x="6768634" y="3382203"/>
            <a:ext cx="1601766" cy="693393"/>
          </a:xfrm>
          <a:prstGeom prst="rect">
            <a:avLst/>
          </a:prstGeom>
          <a:noFill/>
          <a:ln>
            <a:noFill/>
          </a:ln>
        </p:spPr>
      </p:pic>
      <p:pic>
        <p:nvPicPr>
          <p:cNvPr id="776" name="Google Shape;776;p40" descr="A black background with white text&#10;&#10;Description automatically generated"/>
          <p:cNvPicPr preferRelativeResize="0"/>
          <p:nvPr/>
        </p:nvPicPr>
        <p:blipFill>
          <a:blip r:embed="rId14">
            <a:alphaModFix/>
          </a:blip>
          <a:stretch>
            <a:fillRect/>
          </a:stretch>
        </p:blipFill>
        <p:spPr>
          <a:xfrm>
            <a:off x="5354162" y="3382206"/>
            <a:ext cx="1338825" cy="752200"/>
          </a:xfrm>
          <a:prstGeom prst="rect">
            <a:avLst/>
          </a:prstGeom>
          <a:noFill/>
          <a:ln>
            <a:noFill/>
          </a:ln>
        </p:spPr>
      </p:pic>
      <p:pic>
        <p:nvPicPr>
          <p:cNvPr id="777" name="Google Shape;777;p40" descr="A black background with white text&#10;&#10;Description automatically generated"/>
          <p:cNvPicPr preferRelativeResize="0"/>
          <p:nvPr/>
        </p:nvPicPr>
        <p:blipFill>
          <a:blip r:embed="rId15">
            <a:alphaModFix/>
          </a:blip>
          <a:stretch>
            <a:fillRect/>
          </a:stretch>
        </p:blipFill>
        <p:spPr>
          <a:xfrm>
            <a:off x="2232234" y="4181030"/>
            <a:ext cx="1488075" cy="788500"/>
          </a:xfrm>
          <a:prstGeom prst="rect">
            <a:avLst/>
          </a:prstGeom>
          <a:noFill/>
          <a:ln>
            <a:noFill/>
          </a:ln>
        </p:spPr>
      </p:pic>
      <p:pic>
        <p:nvPicPr>
          <p:cNvPr id="778" name="Google Shape;778;p40" descr="A black background with white text&#10;&#10;Description automatically generated"/>
          <p:cNvPicPr preferRelativeResize="0"/>
          <p:nvPr/>
        </p:nvPicPr>
        <p:blipFill>
          <a:blip r:embed="rId16">
            <a:alphaModFix/>
          </a:blip>
          <a:stretch>
            <a:fillRect/>
          </a:stretch>
        </p:blipFill>
        <p:spPr>
          <a:xfrm>
            <a:off x="5348359" y="4187431"/>
            <a:ext cx="1338825" cy="774800"/>
          </a:xfrm>
          <a:prstGeom prst="rect">
            <a:avLst/>
          </a:prstGeom>
          <a:noFill/>
          <a:ln>
            <a:noFill/>
          </a:ln>
        </p:spPr>
      </p:pic>
      <p:pic>
        <p:nvPicPr>
          <p:cNvPr id="779" name="Google Shape;779;p40" descr="A screenshot of a phone&#10;&#10;Description automatically generated"/>
          <p:cNvPicPr preferRelativeResize="0"/>
          <p:nvPr/>
        </p:nvPicPr>
        <p:blipFill>
          <a:blip r:embed="rId11">
            <a:alphaModFix/>
          </a:blip>
          <a:stretch>
            <a:fillRect/>
          </a:stretch>
        </p:blipFill>
        <p:spPr>
          <a:xfrm>
            <a:off x="6906009" y="2563431"/>
            <a:ext cx="1464400" cy="752200"/>
          </a:xfrm>
          <a:prstGeom prst="rect">
            <a:avLst/>
          </a:prstGeom>
          <a:noFill/>
          <a:ln w="9525" cap="flat" cmpd="sng">
            <a:solidFill>
              <a:srgbClr val="FF6B65"/>
            </a:solidFill>
            <a:prstDash val="solid"/>
            <a:round/>
            <a:headEnd type="none" w="sm" len="sm"/>
            <a:tailEnd type="none" w="sm" len="sm"/>
          </a:ln>
        </p:spPr>
      </p:pic>
      <p:pic>
        <p:nvPicPr>
          <p:cNvPr id="780" name="Google Shape;780;p40" descr="A black background with white text&#10;&#10;Description automatically generated"/>
          <p:cNvPicPr preferRelativeResize="0"/>
          <p:nvPr/>
        </p:nvPicPr>
        <p:blipFill>
          <a:blip r:embed="rId17">
            <a:alphaModFix/>
          </a:blip>
          <a:stretch>
            <a:fillRect/>
          </a:stretch>
        </p:blipFill>
        <p:spPr>
          <a:xfrm>
            <a:off x="3779479" y="2561581"/>
            <a:ext cx="1488075" cy="769450"/>
          </a:xfrm>
          <a:prstGeom prst="rect">
            <a:avLst/>
          </a:prstGeom>
          <a:noFill/>
          <a:ln>
            <a:noFill/>
          </a:ln>
        </p:spPr>
      </p:pic>
      <p:pic>
        <p:nvPicPr>
          <p:cNvPr id="781" name="Google Shape;781;p40" descr="A black background with white text&#10;&#10;Description automatically generated"/>
          <p:cNvPicPr preferRelativeResize="0"/>
          <p:nvPr/>
        </p:nvPicPr>
        <p:blipFill>
          <a:blip r:embed="rId14">
            <a:alphaModFix/>
          </a:blip>
          <a:stretch>
            <a:fillRect/>
          </a:stretch>
        </p:blipFill>
        <p:spPr>
          <a:xfrm>
            <a:off x="3818783" y="3368036"/>
            <a:ext cx="1451075" cy="752200"/>
          </a:xfrm>
          <a:prstGeom prst="rect">
            <a:avLst/>
          </a:prstGeom>
          <a:noFill/>
          <a:ln>
            <a:noFill/>
          </a:ln>
        </p:spPr>
      </p:pic>
      <p:pic>
        <p:nvPicPr>
          <p:cNvPr id="782" name="Google Shape;782;p40" descr="A screenshot of a phone&#10;&#10;Description automatically generated"/>
          <p:cNvPicPr preferRelativeResize="0"/>
          <p:nvPr/>
        </p:nvPicPr>
        <p:blipFill>
          <a:blip r:embed="rId18">
            <a:alphaModFix/>
          </a:blip>
          <a:stretch>
            <a:fillRect/>
          </a:stretch>
        </p:blipFill>
        <p:spPr>
          <a:xfrm>
            <a:off x="2232235" y="2552056"/>
            <a:ext cx="1488075" cy="788500"/>
          </a:xfrm>
          <a:prstGeom prst="rect">
            <a:avLst/>
          </a:prstGeom>
          <a:noFill/>
          <a:ln>
            <a:noFill/>
          </a:ln>
        </p:spPr>
      </p:pic>
      <p:pic>
        <p:nvPicPr>
          <p:cNvPr id="783" name="Google Shape;783;p40" descr="A black background with white text&#10;&#10;Description automatically generated"/>
          <p:cNvPicPr preferRelativeResize="0"/>
          <p:nvPr/>
        </p:nvPicPr>
        <p:blipFill>
          <a:blip r:embed="rId19">
            <a:alphaModFix/>
          </a:blip>
          <a:stretch>
            <a:fillRect/>
          </a:stretch>
        </p:blipFill>
        <p:spPr>
          <a:xfrm>
            <a:off x="5354149" y="2563441"/>
            <a:ext cx="1451089" cy="7657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1"/>
          <p:cNvSpPr/>
          <p:nvPr/>
        </p:nvSpPr>
        <p:spPr>
          <a:xfrm>
            <a:off x="2366750" y="75344"/>
            <a:ext cx="4631400" cy="4425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2"/>
                </a:solidFill>
                <a:latin typeface="Figtree Black"/>
                <a:ea typeface="Figtree Black"/>
                <a:cs typeface="Figtree Black"/>
                <a:sym typeface="Figtree Black"/>
              </a:rPr>
              <a:t>1st Product Backlog Item</a:t>
            </a:r>
            <a:endParaRPr sz="2400">
              <a:solidFill>
                <a:schemeClr val="lt2"/>
              </a:solidFill>
              <a:latin typeface="Figtree Black"/>
              <a:ea typeface="Figtree Black"/>
              <a:cs typeface="Figtree Black"/>
              <a:sym typeface="Figtree Black"/>
            </a:endParaRPr>
          </a:p>
        </p:txBody>
      </p:sp>
      <p:pic>
        <p:nvPicPr>
          <p:cNvPr id="789" name="Google Shape;789;p41"/>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790" name="Google Shape;790;p41"/>
          <p:cNvGraphicFramePr/>
          <p:nvPr/>
        </p:nvGraphicFramePr>
        <p:xfrm>
          <a:off x="68035" y="602906"/>
          <a:ext cx="8990075" cy="4446610"/>
        </p:xfrm>
        <a:graphic>
          <a:graphicData uri="http://schemas.openxmlformats.org/drawingml/2006/table">
            <a:tbl>
              <a:tblPr>
                <a:noFill/>
                <a:tableStyleId>{A22F21CB-052C-4A18-A916-07000E4FDB9D}</a:tableStyleId>
              </a:tblPr>
              <a:tblGrid>
                <a:gridCol w="6725300">
                  <a:extLst>
                    <a:ext uri="{9D8B030D-6E8A-4147-A177-3AD203B41FA5}">
                      <a16:colId xmlns:a16="http://schemas.microsoft.com/office/drawing/2014/main" val="20000"/>
                    </a:ext>
                  </a:extLst>
                </a:gridCol>
                <a:gridCol w="2264775">
                  <a:extLst>
                    <a:ext uri="{9D8B030D-6E8A-4147-A177-3AD203B41FA5}">
                      <a16:colId xmlns:a16="http://schemas.microsoft.com/office/drawing/2014/main" val="20001"/>
                    </a:ext>
                  </a:extLst>
                </a:gridCol>
              </a:tblGrid>
              <a:tr h="307525">
                <a:tc>
                  <a:txBody>
                    <a:bodyPr/>
                    <a:lstStyle/>
                    <a:p>
                      <a:pPr marL="0" lvl="0" indent="0" algn="ctr" rtl="0">
                        <a:spcBef>
                          <a:spcPts val="0"/>
                        </a:spcBef>
                        <a:spcAft>
                          <a:spcPts val="0"/>
                        </a:spcAft>
                        <a:buNone/>
                      </a:pPr>
                      <a:r>
                        <a:rPr lang="en" b="1"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457200" lvl="0" indent="-228600" algn="l" rtl="0">
                        <a:lnSpc>
                          <a:spcPct val="115000"/>
                        </a:lnSpc>
                        <a:spcBef>
                          <a:spcPts val="0"/>
                        </a:spcBef>
                        <a:spcAft>
                          <a:spcPts val="0"/>
                        </a:spcAft>
                        <a:buNone/>
                      </a:pPr>
                      <a:r>
                        <a:rPr lang="en" sz="1300" b="1" u="sng">
                          <a:solidFill>
                            <a:schemeClr val="accent6"/>
                          </a:solidFill>
                          <a:latin typeface="Sarabun"/>
                          <a:ea typeface="Sarabun"/>
                          <a:cs typeface="Sarabun"/>
                          <a:sym typeface="Sarabun"/>
                        </a:rPr>
                        <a:t>Task Accomplishments</a:t>
                      </a:r>
                      <a:endParaRPr sz="1300"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1738825">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b="1">
                          <a:solidFill>
                            <a:schemeClr val="dk1"/>
                          </a:solidFill>
                          <a:latin typeface="Sarabun"/>
                          <a:ea typeface="Sarabun"/>
                          <a:cs typeface="Sarabun"/>
                          <a:sym typeface="Sarabun"/>
                        </a:rPr>
                        <a:t>Identified </a:t>
                      </a:r>
                      <a:r>
                        <a:rPr lang="en" sz="1100">
                          <a:solidFill>
                            <a:schemeClr val="dk1"/>
                          </a:solidFill>
                          <a:latin typeface="Sarabun"/>
                          <a:ea typeface="Sarabun"/>
                          <a:cs typeface="Sarabun"/>
                          <a:sym typeface="Sarabun"/>
                        </a:rPr>
                        <a:t>the Reporting Needs</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b="1">
                          <a:solidFill>
                            <a:schemeClr val="dk1"/>
                          </a:solidFill>
                          <a:latin typeface="Sarabun"/>
                          <a:ea typeface="Sarabun"/>
                          <a:cs typeface="Sarabun"/>
                          <a:sym typeface="Sarabun"/>
                        </a:rPr>
                        <a:t>Cohesive Understanding</a:t>
                      </a:r>
                      <a:r>
                        <a:rPr lang="en" sz="1100">
                          <a:solidFill>
                            <a:schemeClr val="dk1"/>
                          </a:solidFill>
                          <a:latin typeface="Sarabun"/>
                          <a:ea typeface="Sarabun"/>
                          <a:cs typeface="Sarabun"/>
                          <a:sym typeface="Sarabun"/>
                        </a:rPr>
                        <a:t> of</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b="1">
                          <a:solidFill>
                            <a:schemeClr val="dk1"/>
                          </a:solidFill>
                          <a:latin typeface="Sarabun"/>
                          <a:ea typeface="Sarabun"/>
                          <a:cs typeface="Sarabun"/>
                          <a:sym typeface="Sarabun"/>
                        </a:rPr>
                        <a:t>Technical Tools</a:t>
                      </a:r>
                      <a:r>
                        <a:rPr lang="en" sz="1100">
                          <a:solidFill>
                            <a:schemeClr val="dk1"/>
                          </a:solidFill>
                          <a:latin typeface="Sarabun"/>
                          <a:ea typeface="Sarabun"/>
                          <a:cs typeface="Sarabun"/>
                          <a:sym typeface="Sarabun"/>
                        </a:rPr>
                        <a:t> Used during</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Development</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b="1">
                          <a:solidFill>
                            <a:schemeClr val="dk1"/>
                          </a:solidFill>
                          <a:latin typeface="Sarabun"/>
                          <a:ea typeface="Sarabun"/>
                          <a:cs typeface="Sarabun"/>
                          <a:sym typeface="Sarabun"/>
                        </a:rPr>
                        <a:t>Ideate and Organise</a:t>
                      </a:r>
                      <a:r>
                        <a:rPr lang="en" sz="1100">
                          <a:solidFill>
                            <a:schemeClr val="dk1"/>
                          </a:solidFill>
                          <a:latin typeface="Sarabun"/>
                          <a:ea typeface="Sarabun"/>
                          <a:cs typeface="Sarabun"/>
                          <a:sym typeface="Sarabun"/>
                        </a:rPr>
                        <a:t> the</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Product Development Flow</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b="1">
                          <a:solidFill>
                            <a:schemeClr val="dk1"/>
                          </a:solidFill>
                          <a:latin typeface="Sarabun"/>
                          <a:ea typeface="Sarabun"/>
                          <a:cs typeface="Sarabun"/>
                          <a:sym typeface="Sarabun"/>
                        </a:rPr>
                        <a:t>Plan out</a:t>
                      </a:r>
                      <a:r>
                        <a:rPr lang="en" sz="1100">
                          <a:solidFill>
                            <a:schemeClr val="dk1"/>
                          </a:solidFill>
                          <a:latin typeface="Sarabun"/>
                          <a:ea typeface="Sarabun"/>
                          <a:cs typeface="Sarabun"/>
                          <a:sym typeface="Sarabun"/>
                        </a:rPr>
                        <a:t> Scrum Master</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Rotations</a:t>
                      </a:r>
                      <a:endParaRPr sz="13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311575">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Product Owner Provided a List</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of Product Backlog Items to</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Complete</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b="1">
                          <a:solidFill>
                            <a:schemeClr val="dk1"/>
                          </a:solidFill>
                          <a:latin typeface="Sarabun"/>
                          <a:ea typeface="Sarabun"/>
                          <a:cs typeface="Sarabun"/>
                          <a:sym typeface="Sarabun"/>
                        </a:rPr>
                        <a:t>Setup</a:t>
                      </a:r>
                      <a:r>
                        <a:rPr lang="en" sz="1100">
                          <a:solidFill>
                            <a:schemeClr val="dk1"/>
                          </a:solidFill>
                          <a:latin typeface="Sarabun"/>
                          <a:ea typeface="Sarabun"/>
                          <a:cs typeface="Sarabun"/>
                          <a:sym typeface="Sarabun"/>
                        </a:rPr>
                        <a:t> of Trello Board by</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creating </a:t>
                      </a:r>
                      <a:r>
                        <a:rPr lang="en" sz="1100" b="1">
                          <a:solidFill>
                            <a:schemeClr val="dk1"/>
                          </a:solidFill>
                          <a:latin typeface="Sarabun"/>
                          <a:ea typeface="Sarabun"/>
                          <a:cs typeface="Sarabun"/>
                          <a:sym typeface="Sarabun"/>
                        </a:rPr>
                        <a:t>Scrum Artifacts</a:t>
                      </a:r>
                      <a:endParaRPr sz="1100" b="1">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(i.e. Sprint Backlog, Completed)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b="1">
                          <a:solidFill>
                            <a:schemeClr val="dk1"/>
                          </a:solidFill>
                          <a:latin typeface="Sarabun"/>
                          <a:ea typeface="Sarabun"/>
                          <a:cs typeface="Sarabun"/>
                          <a:sym typeface="Sarabun"/>
                        </a:rPr>
                        <a:t>Added </a:t>
                      </a:r>
                      <a:r>
                        <a:rPr lang="en" sz="1100">
                          <a:solidFill>
                            <a:schemeClr val="dk1"/>
                          </a:solidFill>
                          <a:latin typeface="Sarabun"/>
                          <a:ea typeface="Sarabun"/>
                          <a:cs typeface="Sarabun"/>
                          <a:sym typeface="Sarabun"/>
                        </a:rPr>
                        <a:t>provided user stories/</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epics from the provided</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document</a:t>
                      </a:r>
                      <a:endParaRPr sz="1100">
                        <a:solidFill>
                          <a:schemeClr val="dk1"/>
                        </a:solidFill>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791" name="Google Shape;791;p41"/>
          <p:cNvPicPr preferRelativeResize="0"/>
          <p:nvPr/>
        </p:nvPicPr>
        <p:blipFill>
          <a:blip r:embed="rId4">
            <a:alphaModFix/>
          </a:blip>
          <a:stretch>
            <a:fillRect/>
          </a:stretch>
        </p:blipFill>
        <p:spPr>
          <a:xfrm>
            <a:off x="1467580" y="2812444"/>
            <a:ext cx="1673525" cy="1066888"/>
          </a:xfrm>
          <a:prstGeom prst="rect">
            <a:avLst/>
          </a:prstGeom>
          <a:noFill/>
          <a:ln>
            <a:noFill/>
          </a:ln>
        </p:spPr>
      </p:pic>
      <p:pic>
        <p:nvPicPr>
          <p:cNvPr id="792" name="Google Shape;792;p41"/>
          <p:cNvPicPr preferRelativeResize="0"/>
          <p:nvPr/>
        </p:nvPicPr>
        <p:blipFill>
          <a:blip r:embed="rId5">
            <a:alphaModFix/>
          </a:blip>
          <a:stretch>
            <a:fillRect/>
          </a:stretch>
        </p:blipFill>
        <p:spPr>
          <a:xfrm>
            <a:off x="258452" y="1198642"/>
            <a:ext cx="1967222" cy="1254100"/>
          </a:xfrm>
          <a:prstGeom prst="rect">
            <a:avLst/>
          </a:prstGeom>
          <a:noFill/>
          <a:ln>
            <a:noFill/>
          </a:ln>
        </p:spPr>
      </p:pic>
      <p:pic>
        <p:nvPicPr>
          <p:cNvPr id="793" name="Google Shape;793;p41"/>
          <p:cNvPicPr preferRelativeResize="0"/>
          <p:nvPr/>
        </p:nvPicPr>
        <p:blipFill>
          <a:blip r:embed="rId6">
            <a:alphaModFix/>
          </a:blip>
          <a:stretch>
            <a:fillRect/>
          </a:stretch>
        </p:blipFill>
        <p:spPr>
          <a:xfrm>
            <a:off x="2950476" y="1097395"/>
            <a:ext cx="3572651" cy="1564150"/>
          </a:xfrm>
          <a:prstGeom prst="rect">
            <a:avLst/>
          </a:prstGeom>
          <a:noFill/>
          <a:ln w="9525" cap="flat" cmpd="sng">
            <a:solidFill>
              <a:srgbClr val="000000"/>
            </a:solidFill>
            <a:prstDash val="solid"/>
            <a:round/>
            <a:headEnd type="none" w="sm" len="sm"/>
            <a:tailEnd type="none" w="sm" len="sm"/>
          </a:ln>
        </p:spPr>
      </p:pic>
      <p:pic>
        <p:nvPicPr>
          <p:cNvPr id="794" name="Google Shape;794;p41"/>
          <p:cNvPicPr preferRelativeResize="0"/>
          <p:nvPr/>
        </p:nvPicPr>
        <p:blipFill>
          <a:blip r:embed="rId7">
            <a:alphaModFix/>
          </a:blip>
          <a:stretch>
            <a:fillRect/>
          </a:stretch>
        </p:blipFill>
        <p:spPr>
          <a:xfrm>
            <a:off x="4615796" y="2827825"/>
            <a:ext cx="1465718" cy="2170099"/>
          </a:xfrm>
          <a:prstGeom prst="rect">
            <a:avLst/>
          </a:prstGeom>
          <a:noFill/>
          <a:ln>
            <a:noFill/>
          </a:ln>
        </p:spPr>
      </p:pic>
      <p:pic>
        <p:nvPicPr>
          <p:cNvPr id="795" name="Google Shape;795;p41"/>
          <p:cNvPicPr preferRelativeResize="0"/>
          <p:nvPr/>
        </p:nvPicPr>
        <p:blipFill>
          <a:blip r:embed="rId8">
            <a:alphaModFix/>
          </a:blip>
          <a:stretch>
            <a:fillRect/>
          </a:stretch>
        </p:blipFill>
        <p:spPr>
          <a:xfrm>
            <a:off x="735317" y="4279900"/>
            <a:ext cx="3311876" cy="702250"/>
          </a:xfrm>
          <a:prstGeom prst="rect">
            <a:avLst/>
          </a:prstGeom>
          <a:noFill/>
          <a:ln w="9525" cap="flat" cmpd="sng">
            <a:solidFill>
              <a:srgbClr val="000000"/>
            </a:solidFill>
            <a:prstDash val="solid"/>
            <a:round/>
            <a:headEnd type="none" w="sm" len="sm"/>
            <a:tailEnd type="none" w="sm" len="sm"/>
          </a:ln>
        </p:spPr>
      </p:pic>
      <p:sp>
        <p:nvSpPr>
          <p:cNvPr id="796" name="Google Shape;796;p41"/>
          <p:cNvSpPr/>
          <p:nvPr/>
        </p:nvSpPr>
        <p:spPr>
          <a:xfrm>
            <a:off x="2386914" y="1725530"/>
            <a:ext cx="4023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797" name="Google Shape;797;p41"/>
          <p:cNvSpPr/>
          <p:nvPr/>
        </p:nvSpPr>
        <p:spPr>
          <a:xfrm rot="5400000">
            <a:off x="2162738" y="3957611"/>
            <a:ext cx="2832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798" name="Google Shape;798;p41"/>
          <p:cNvSpPr/>
          <p:nvPr/>
        </p:nvSpPr>
        <p:spPr>
          <a:xfrm>
            <a:off x="3667150" y="3579350"/>
            <a:ext cx="591600" cy="561300"/>
          </a:xfrm>
          <a:prstGeom prst="bentArrow">
            <a:avLst>
              <a:gd name="adj1" fmla="val 25000"/>
              <a:gd name="adj2" fmla="val 25000"/>
              <a:gd name="adj3" fmla="val 25000"/>
              <a:gd name="adj4" fmla="val 4375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42"/>
          <p:cNvSpPr/>
          <p:nvPr/>
        </p:nvSpPr>
        <p:spPr>
          <a:xfrm>
            <a:off x="2366750" y="75344"/>
            <a:ext cx="4631400" cy="4425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2"/>
                </a:solidFill>
                <a:latin typeface="Figtree Black"/>
                <a:ea typeface="Figtree Black"/>
                <a:cs typeface="Figtree Black"/>
                <a:sym typeface="Figtree Black"/>
              </a:rPr>
              <a:t>1st Product Backlog Item</a:t>
            </a:r>
            <a:endParaRPr sz="2400">
              <a:solidFill>
                <a:schemeClr val="lt2"/>
              </a:solidFill>
              <a:latin typeface="Figtree Black"/>
              <a:ea typeface="Figtree Black"/>
              <a:cs typeface="Figtree Black"/>
              <a:sym typeface="Figtree Black"/>
            </a:endParaRPr>
          </a:p>
        </p:txBody>
      </p:sp>
      <p:pic>
        <p:nvPicPr>
          <p:cNvPr id="804" name="Google Shape;804;p42"/>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805" name="Google Shape;805;p42"/>
          <p:cNvGraphicFramePr/>
          <p:nvPr/>
        </p:nvGraphicFramePr>
        <p:xfrm>
          <a:off x="68035" y="602906"/>
          <a:ext cx="3000000" cy="3000000"/>
        </p:xfrm>
        <a:graphic>
          <a:graphicData uri="http://schemas.openxmlformats.org/drawingml/2006/table">
            <a:tbl>
              <a:tblPr>
                <a:noFill/>
                <a:tableStyleId>{A22F21CB-052C-4A18-A916-07000E4FDB9D}</a:tableStyleId>
              </a:tblPr>
              <a:tblGrid>
                <a:gridCol w="6725300">
                  <a:extLst>
                    <a:ext uri="{9D8B030D-6E8A-4147-A177-3AD203B41FA5}">
                      <a16:colId xmlns:a16="http://schemas.microsoft.com/office/drawing/2014/main" val="20000"/>
                    </a:ext>
                  </a:extLst>
                </a:gridCol>
                <a:gridCol w="2264775">
                  <a:extLst>
                    <a:ext uri="{9D8B030D-6E8A-4147-A177-3AD203B41FA5}">
                      <a16:colId xmlns:a16="http://schemas.microsoft.com/office/drawing/2014/main" val="20001"/>
                    </a:ext>
                  </a:extLst>
                </a:gridCol>
              </a:tblGrid>
              <a:tr h="307525">
                <a:tc>
                  <a:txBody>
                    <a:bodyPr/>
                    <a:lstStyle/>
                    <a:p>
                      <a:pPr marL="0" lvl="0" indent="0" algn="ctr" rtl="0">
                        <a:spcBef>
                          <a:spcPts val="0"/>
                        </a:spcBef>
                        <a:spcAft>
                          <a:spcPts val="0"/>
                        </a:spcAft>
                        <a:buNone/>
                      </a:pPr>
                      <a:r>
                        <a:rPr lang="en" b="1"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457200" lvl="0" indent="-228600" algn="l" rtl="0">
                        <a:lnSpc>
                          <a:spcPct val="115000"/>
                        </a:lnSpc>
                        <a:spcBef>
                          <a:spcPts val="0"/>
                        </a:spcBef>
                        <a:spcAft>
                          <a:spcPts val="0"/>
                        </a:spcAft>
                        <a:buNone/>
                      </a:pPr>
                      <a:r>
                        <a:rPr lang="en" sz="1300" b="1" u="sng">
                          <a:solidFill>
                            <a:schemeClr val="accent6"/>
                          </a:solidFill>
                          <a:latin typeface="Sarabun"/>
                          <a:ea typeface="Sarabun"/>
                          <a:cs typeface="Sarabun"/>
                          <a:sym typeface="Sarabun"/>
                        </a:rPr>
                        <a:t>Task Accomplishments</a:t>
                      </a:r>
                      <a:endParaRPr sz="1300"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1738825">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Used Northwind Traders Entity</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Relationship Diagram to gain a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better</a:t>
                      </a:r>
                      <a:r>
                        <a:rPr lang="en" sz="1100" b="1">
                          <a:solidFill>
                            <a:schemeClr val="dk1"/>
                          </a:solidFill>
                          <a:latin typeface="Sarabun"/>
                          <a:ea typeface="Sarabun"/>
                          <a:cs typeface="Sarabun"/>
                          <a:sym typeface="Sarabun"/>
                        </a:rPr>
                        <a:t> visual understanding </a:t>
                      </a:r>
                      <a:r>
                        <a:rPr lang="en" sz="1100">
                          <a:solidFill>
                            <a:schemeClr val="dk1"/>
                          </a:solidFill>
                          <a:latin typeface="Sarabun"/>
                          <a:ea typeface="Sarabun"/>
                          <a:cs typeface="Sarabun"/>
                          <a:sym typeface="Sarabun"/>
                        </a:rPr>
                        <a:t>of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foreign &amp; primary key</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b="1">
                          <a:solidFill>
                            <a:schemeClr val="dk1"/>
                          </a:solidFill>
                          <a:latin typeface="Sarabun"/>
                          <a:ea typeface="Sarabun"/>
                          <a:cs typeface="Sarabun"/>
                          <a:sym typeface="Sarabun"/>
                        </a:rPr>
                        <a:t>relationships </a:t>
                      </a:r>
                      <a:r>
                        <a:rPr lang="en" sz="1100">
                          <a:solidFill>
                            <a:schemeClr val="dk1"/>
                          </a:solidFill>
                          <a:latin typeface="Sarabun"/>
                          <a:ea typeface="Sarabun"/>
                          <a:cs typeface="Sarabun"/>
                          <a:sym typeface="Sarabun"/>
                        </a:rPr>
                        <a:t>between tables</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However, since the task</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indicates table creation, this</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item is not </a:t>
                      </a:r>
                      <a:r>
                        <a:rPr lang="en" sz="1100" b="1">
                          <a:solidFill>
                            <a:schemeClr val="dk1"/>
                          </a:solidFill>
                          <a:latin typeface="Sarabun"/>
                          <a:ea typeface="Sarabun"/>
                          <a:cs typeface="Sarabun"/>
                          <a:sym typeface="Sarabun"/>
                        </a:rPr>
                        <a:t>entirely complete</a:t>
                      </a:r>
                      <a:r>
                        <a:rPr lang="en" sz="1100">
                          <a:solidFill>
                            <a:schemeClr val="dk1"/>
                          </a:solidFill>
                          <a:latin typeface="Sarabun"/>
                          <a:ea typeface="Sarabun"/>
                          <a:cs typeface="Sarabun"/>
                          <a:sym typeface="Sarabun"/>
                        </a:rPr>
                        <a:t>  </a:t>
                      </a:r>
                      <a:endParaRPr sz="1100">
                        <a:solidFill>
                          <a:schemeClr val="dk1"/>
                        </a:solidFill>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311575">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After our team added all the</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Product backlog items, we then</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use </a:t>
                      </a:r>
                      <a:r>
                        <a:rPr lang="en" sz="1100" b="1">
                          <a:solidFill>
                            <a:schemeClr val="dk1"/>
                          </a:solidFill>
                          <a:latin typeface="Sarabun"/>
                          <a:ea typeface="Sarabun"/>
                          <a:cs typeface="Sarabun"/>
                          <a:sym typeface="Sarabun"/>
                        </a:rPr>
                        <a:t>‘Poker Estimate’</a:t>
                      </a:r>
                      <a:r>
                        <a:rPr lang="en" sz="1100">
                          <a:solidFill>
                            <a:schemeClr val="dk1"/>
                          </a:solidFill>
                          <a:latin typeface="Sarabun"/>
                          <a:ea typeface="Sarabun"/>
                          <a:cs typeface="Sarabun"/>
                          <a:sym typeface="Sarabun"/>
                        </a:rPr>
                        <a:t>, adhering</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to the fibonacci sequence, to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indicate the </a:t>
                      </a:r>
                      <a:r>
                        <a:rPr lang="en" sz="1100" b="1">
                          <a:solidFill>
                            <a:schemeClr val="dk1"/>
                          </a:solidFill>
                          <a:latin typeface="Sarabun"/>
                          <a:ea typeface="Sarabun"/>
                          <a:cs typeface="Sarabun"/>
                          <a:sym typeface="Sarabun"/>
                        </a:rPr>
                        <a:t>importance</a:t>
                      </a:r>
                      <a:r>
                        <a:rPr lang="en" sz="1100">
                          <a:solidFill>
                            <a:schemeClr val="dk1"/>
                          </a:solidFill>
                          <a:latin typeface="Sarabun"/>
                          <a:ea typeface="Sarabun"/>
                          <a:cs typeface="Sarabun"/>
                          <a:sym typeface="Sarabun"/>
                        </a:rPr>
                        <a:t> of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product backlog items we will</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be working on during the next</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sprint.</a:t>
                      </a:r>
                      <a:endParaRPr sz="1100">
                        <a:solidFill>
                          <a:schemeClr val="dk1"/>
                        </a:solidFill>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806" name="Google Shape;806;p42"/>
          <p:cNvSpPr/>
          <p:nvPr/>
        </p:nvSpPr>
        <p:spPr>
          <a:xfrm>
            <a:off x="2703540" y="1687230"/>
            <a:ext cx="4023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807" name="Google Shape;807;p42"/>
          <p:cNvPicPr preferRelativeResize="0"/>
          <p:nvPr/>
        </p:nvPicPr>
        <p:blipFill>
          <a:blip r:embed="rId4">
            <a:alphaModFix/>
          </a:blip>
          <a:stretch>
            <a:fillRect/>
          </a:stretch>
        </p:blipFill>
        <p:spPr>
          <a:xfrm>
            <a:off x="732822" y="1192223"/>
            <a:ext cx="1778575" cy="1339361"/>
          </a:xfrm>
          <a:prstGeom prst="rect">
            <a:avLst/>
          </a:prstGeom>
          <a:noFill/>
          <a:ln>
            <a:noFill/>
          </a:ln>
        </p:spPr>
      </p:pic>
      <p:pic>
        <p:nvPicPr>
          <p:cNvPr id="808" name="Google Shape;808;p42"/>
          <p:cNvPicPr preferRelativeResize="0"/>
          <p:nvPr/>
        </p:nvPicPr>
        <p:blipFill>
          <a:blip r:embed="rId5">
            <a:alphaModFix/>
          </a:blip>
          <a:stretch>
            <a:fillRect/>
          </a:stretch>
        </p:blipFill>
        <p:spPr>
          <a:xfrm>
            <a:off x="231375" y="3135100"/>
            <a:ext cx="1841575" cy="1339350"/>
          </a:xfrm>
          <a:prstGeom prst="rect">
            <a:avLst/>
          </a:prstGeom>
          <a:noFill/>
          <a:ln>
            <a:noFill/>
          </a:ln>
        </p:spPr>
      </p:pic>
      <p:pic>
        <p:nvPicPr>
          <p:cNvPr id="809" name="Google Shape;809;p42"/>
          <p:cNvPicPr preferRelativeResize="0"/>
          <p:nvPr/>
        </p:nvPicPr>
        <p:blipFill>
          <a:blip r:embed="rId6">
            <a:alphaModFix/>
          </a:blip>
          <a:stretch>
            <a:fillRect/>
          </a:stretch>
        </p:blipFill>
        <p:spPr>
          <a:xfrm>
            <a:off x="3256300" y="1074475"/>
            <a:ext cx="2902965" cy="1564150"/>
          </a:xfrm>
          <a:prstGeom prst="rect">
            <a:avLst/>
          </a:prstGeom>
          <a:noFill/>
          <a:ln w="9525" cap="flat" cmpd="sng">
            <a:solidFill>
              <a:srgbClr val="000000"/>
            </a:solidFill>
            <a:prstDash val="solid"/>
            <a:round/>
            <a:headEnd type="none" w="sm" len="sm"/>
            <a:tailEnd type="none" w="sm" len="sm"/>
          </a:ln>
        </p:spPr>
      </p:pic>
      <p:sp>
        <p:nvSpPr>
          <p:cNvPr id="810" name="Google Shape;810;p42"/>
          <p:cNvSpPr/>
          <p:nvPr/>
        </p:nvSpPr>
        <p:spPr>
          <a:xfrm>
            <a:off x="2149777" y="3666180"/>
            <a:ext cx="4023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811" name="Google Shape;811;p42"/>
          <p:cNvPicPr preferRelativeResize="0"/>
          <p:nvPr/>
        </p:nvPicPr>
        <p:blipFill>
          <a:blip r:embed="rId7">
            <a:alphaModFix/>
          </a:blip>
          <a:stretch>
            <a:fillRect/>
          </a:stretch>
        </p:blipFill>
        <p:spPr>
          <a:xfrm>
            <a:off x="2654657" y="2985624"/>
            <a:ext cx="3919500" cy="16690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60" name="Google Shape;260;p25"/>
          <p:cNvSpPr txBox="1">
            <a:spLocks noGrp="1"/>
          </p:cNvSpPr>
          <p:nvPr>
            <p:ph type="title" idx="2"/>
          </p:nvPr>
        </p:nvSpPr>
        <p:spPr>
          <a:xfrm>
            <a:off x="1842279" y="1318876"/>
            <a:ext cx="734700" cy="73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1" name="Google Shape;261;p25"/>
          <p:cNvSpPr txBox="1">
            <a:spLocks noGrp="1"/>
          </p:cNvSpPr>
          <p:nvPr>
            <p:ph type="title" idx="3"/>
          </p:nvPr>
        </p:nvSpPr>
        <p:spPr>
          <a:xfrm>
            <a:off x="1842279" y="3090849"/>
            <a:ext cx="734700" cy="75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2" name="Google Shape;262;p25"/>
          <p:cNvSpPr txBox="1">
            <a:spLocks noGrp="1"/>
          </p:cNvSpPr>
          <p:nvPr>
            <p:ph type="title" idx="4"/>
          </p:nvPr>
        </p:nvSpPr>
        <p:spPr>
          <a:xfrm>
            <a:off x="4204654" y="1318876"/>
            <a:ext cx="734700" cy="73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3" name="Google Shape;263;p25"/>
          <p:cNvSpPr txBox="1">
            <a:spLocks noGrp="1"/>
          </p:cNvSpPr>
          <p:nvPr>
            <p:ph type="title" idx="5"/>
          </p:nvPr>
        </p:nvSpPr>
        <p:spPr>
          <a:xfrm>
            <a:off x="4204654" y="3090849"/>
            <a:ext cx="734700" cy="75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64" name="Google Shape;264;p25"/>
          <p:cNvSpPr txBox="1">
            <a:spLocks noGrp="1"/>
          </p:cNvSpPr>
          <p:nvPr>
            <p:ph type="title" idx="6"/>
          </p:nvPr>
        </p:nvSpPr>
        <p:spPr>
          <a:xfrm>
            <a:off x="6567029" y="1318876"/>
            <a:ext cx="734700" cy="73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5" name="Google Shape;265;p25"/>
          <p:cNvSpPr txBox="1">
            <a:spLocks noGrp="1"/>
          </p:cNvSpPr>
          <p:nvPr>
            <p:ph type="subTitle" idx="1"/>
          </p:nvPr>
        </p:nvSpPr>
        <p:spPr>
          <a:xfrm>
            <a:off x="1252025" y="2064875"/>
            <a:ext cx="19152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Analysis &amp; Insights</a:t>
            </a:r>
            <a:endParaRPr/>
          </a:p>
        </p:txBody>
      </p:sp>
      <p:sp>
        <p:nvSpPr>
          <p:cNvPr id="266" name="Google Shape;266;p25"/>
          <p:cNvSpPr txBox="1">
            <a:spLocks noGrp="1"/>
          </p:cNvSpPr>
          <p:nvPr>
            <p:ph type="subTitle" idx="8"/>
          </p:nvPr>
        </p:nvSpPr>
        <p:spPr>
          <a:xfrm>
            <a:off x="3614400" y="2064875"/>
            <a:ext cx="19152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Overview</a:t>
            </a:r>
            <a:endParaRPr/>
          </a:p>
        </p:txBody>
      </p:sp>
      <p:sp>
        <p:nvSpPr>
          <p:cNvPr id="267" name="Google Shape;267;p25"/>
          <p:cNvSpPr txBox="1">
            <a:spLocks noGrp="1"/>
          </p:cNvSpPr>
          <p:nvPr>
            <p:ph type="subTitle" idx="9"/>
          </p:nvPr>
        </p:nvSpPr>
        <p:spPr>
          <a:xfrm>
            <a:off x="5741425" y="2064875"/>
            <a:ext cx="23859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and Sprint Backlog + Burndown Chart</a:t>
            </a:r>
            <a:endParaRPr/>
          </a:p>
        </p:txBody>
      </p:sp>
      <p:sp>
        <p:nvSpPr>
          <p:cNvPr id="268" name="Google Shape;268;p25"/>
          <p:cNvSpPr txBox="1">
            <a:spLocks noGrp="1"/>
          </p:cNvSpPr>
          <p:nvPr>
            <p:ph type="subTitle" idx="14"/>
          </p:nvPr>
        </p:nvSpPr>
        <p:spPr>
          <a:xfrm>
            <a:off x="3614400" y="3853100"/>
            <a:ext cx="20658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Individual Presentation</a:t>
            </a:r>
            <a:endParaRPr/>
          </a:p>
        </p:txBody>
      </p:sp>
      <p:sp>
        <p:nvSpPr>
          <p:cNvPr id="269" name="Google Shape;269;p25"/>
          <p:cNvSpPr txBox="1">
            <a:spLocks noGrp="1"/>
          </p:cNvSpPr>
          <p:nvPr>
            <p:ph type="subTitle" idx="14"/>
          </p:nvPr>
        </p:nvSpPr>
        <p:spPr>
          <a:xfrm>
            <a:off x="1252025" y="3862925"/>
            <a:ext cx="20658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Last Sprint Retrospective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43"/>
          <p:cNvSpPr/>
          <p:nvPr/>
        </p:nvSpPr>
        <p:spPr>
          <a:xfrm>
            <a:off x="2366750" y="75344"/>
            <a:ext cx="4631400" cy="4425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2"/>
                </a:solidFill>
                <a:latin typeface="Figtree Black"/>
                <a:ea typeface="Figtree Black"/>
                <a:cs typeface="Figtree Black"/>
                <a:sym typeface="Figtree Black"/>
              </a:rPr>
              <a:t>2nd Product Backlog Item</a:t>
            </a:r>
            <a:endParaRPr sz="2400">
              <a:solidFill>
                <a:schemeClr val="lt2"/>
              </a:solidFill>
              <a:latin typeface="Figtree Black"/>
              <a:ea typeface="Figtree Black"/>
              <a:cs typeface="Figtree Black"/>
              <a:sym typeface="Figtree Black"/>
            </a:endParaRPr>
          </a:p>
        </p:txBody>
      </p:sp>
      <p:pic>
        <p:nvPicPr>
          <p:cNvPr id="817" name="Google Shape;817;p43"/>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818" name="Google Shape;818;p43"/>
          <p:cNvGraphicFramePr/>
          <p:nvPr/>
        </p:nvGraphicFramePr>
        <p:xfrm>
          <a:off x="68035" y="602906"/>
          <a:ext cx="8990075" cy="4460082"/>
        </p:xfrm>
        <a:graphic>
          <a:graphicData uri="http://schemas.openxmlformats.org/drawingml/2006/table">
            <a:tbl>
              <a:tblPr>
                <a:noFill/>
                <a:tableStyleId>{A22F21CB-052C-4A18-A916-07000E4FDB9D}</a:tableStyleId>
              </a:tblPr>
              <a:tblGrid>
                <a:gridCol w="6803625">
                  <a:extLst>
                    <a:ext uri="{9D8B030D-6E8A-4147-A177-3AD203B41FA5}">
                      <a16:colId xmlns:a16="http://schemas.microsoft.com/office/drawing/2014/main" val="20000"/>
                    </a:ext>
                  </a:extLst>
                </a:gridCol>
                <a:gridCol w="2186450">
                  <a:extLst>
                    <a:ext uri="{9D8B030D-6E8A-4147-A177-3AD203B41FA5}">
                      <a16:colId xmlns:a16="http://schemas.microsoft.com/office/drawing/2014/main" val="20001"/>
                    </a:ext>
                  </a:extLst>
                </a:gridCol>
              </a:tblGrid>
              <a:tr h="439800">
                <a:tc>
                  <a:txBody>
                    <a:bodyPr/>
                    <a:lstStyle/>
                    <a:p>
                      <a:pPr marL="0" lvl="0" indent="0" algn="ctr" rtl="0">
                        <a:spcBef>
                          <a:spcPts val="0"/>
                        </a:spcBef>
                        <a:spcAft>
                          <a:spcPts val="0"/>
                        </a:spcAft>
                        <a:buNone/>
                      </a:pPr>
                      <a:r>
                        <a:rPr lang="en" b="1"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lnSpc>
                          <a:spcPct val="115000"/>
                        </a:lnSpc>
                        <a:spcBef>
                          <a:spcPts val="0"/>
                        </a:spcBef>
                        <a:spcAft>
                          <a:spcPts val="0"/>
                        </a:spcAft>
                        <a:buNone/>
                      </a:pPr>
                      <a:r>
                        <a:rPr lang="en" sz="1300" b="1" u="sng">
                          <a:solidFill>
                            <a:schemeClr val="accent6"/>
                          </a:solidFill>
                          <a:latin typeface="Sarabun"/>
                          <a:ea typeface="Sarabun"/>
                          <a:cs typeface="Sarabun"/>
                          <a:sym typeface="Sarabun"/>
                        </a:rPr>
                        <a:t>Task Accomplishments</a:t>
                      </a:r>
                      <a:endParaRPr sz="1300"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3819150">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this final phase, our team</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gathered together and</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discussed about these items</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found in the product backlog.</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 After much consideration, we</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have concluded that Sprint 1</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was simply a </a:t>
                      </a:r>
                      <a:r>
                        <a:rPr lang="en" sz="1100" b="1">
                          <a:solidFill>
                            <a:schemeClr val="dk1"/>
                          </a:solidFill>
                          <a:latin typeface="Sarabun"/>
                          <a:ea typeface="Sarabun"/>
                          <a:cs typeface="Sarabun"/>
                          <a:sym typeface="Sarabun"/>
                        </a:rPr>
                        <a:t>baseline/</a:t>
                      </a:r>
                      <a:endParaRPr sz="1100" b="1">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b="1">
                          <a:solidFill>
                            <a:schemeClr val="dk1"/>
                          </a:solidFill>
                          <a:latin typeface="Sarabun"/>
                          <a:ea typeface="Sarabun"/>
                          <a:cs typeface="Sarabun"/>
                          <a:sym typeface="Sarabun"/>
                        </a:rPr>
                        <a:t>     foundational</a:t>
                      </a:r>
                      <a:r>
                        <a:rPr lang="en" sz="1100">
                          <a:solidFill>
                            <a:schemeClr val="dk1"/>
                          </a:solidFill>
                          <a:latin typeface="Sarabun"/>
                          <a:ea typeface="Sarabun"/>
                          <a:cs typeface="Sarabun"/>
                          <a:sym typeface="Sarabun"/>
                        </a:rPr>
                        <a:t> Sprint to getting</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things started. Hence, these</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items could be</a:t>
                      </a:r>
                      <a:r>
                        <a:rPr lang="en" sz="1100" b="1">
                          <a:solidFill>
                            <a:schemeClr val="dk1"/>
                          </a:solidFill>
                          <a:latin typeface="Sarabun"/>
                          <a:ea typeface="Sarabun"/>
                          <a:cs typeface="Sarabun"/>
                          <a:sym typeface="Sarabun"/>
                        </a:rPr>
                        <a:t> identified as</a:t>
                      </a:r>
                      <a:endParaRPr sz="1100" b="1">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b="1">
                          <a:solidFill>
                            <a:schemeClr val="dk1"/>
                          </a:solidFill>
                          <a:latin typeface="Sarabun"/>
                          <a:ea typeface="Sarabun"/>
                          <a:cs typeface="Sarabun"/>
                          <a:sym typeface="Sarabun"/>
                        </a:rPr>
                        <a:t>     stories/suggestions</a:t>
                      </a:r>
                      <a:r>
                        <a:rPr lang="en" sz="1100">
                          <a:solidFill>
                            <a:schemeClr val="dk1"/>
                          </a:solidFill>
                          <a:latin typeface="Sarabun"/>
                          <a:ea typeface="Sarabun"/>
                          <a:cs typeface="Sarabun"/>
                          <a:sym typeface="Sarabun"/>
                        </a:rPr>
                        <a:t> to fulfil</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b="1">
                          <a:solidFill>
                            <a:schemeClr val="dk1"/>
                          </a:solidFill>
                          <a:latin typeface="Sarabun"/>
                          <a:ea typeface="Sarabun"/>
                          <a:cs typeface="Sarabun"/>
                          <a:sym typeface="Sarabun"/>
                        </a:rPr>
                        <a:t>NWT’s reporting needs</a:t>
                      </a:r>
                      <a:endParaRPr sz="1100" b="1">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Furthermore, to realistically</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complete such items, it will</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have to be done in the</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b="1">
                          <a:solidFill>
                            <a:schemeClr val="dk1"/>
                          </a:solidFill>
                          <a:latin typeface="Sarabun"/>
                          <a:ea typeface="Sarabun"/>
                          <a:cs typeface="Sarabun"/>
                          <a:sym typeface="Sarabun"/>
                        </a:rPr>
                        <a:t>dashboarding</a:t>
                      </a:r>
                      <a:r>
                        <a:rPr lang="en" sz="1100">
                          <a:solidFill>
                            <a:schemeClr val="dk1"/>
                          </a:solidFill>
                          <a:latin typeface="Sarabun"/>
                          <a:ea typeface="Sarabun"/>
                          <a:cs typeface="Sarabun"/>
                          <a:sym typeface="Sarabun"/>
                        </a:rPr>
                        <a:t> phase, making</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these stories simply </a:t>
                      </a:r>
                      <a:r>
                        <a:rPr lang="en" sz="1100" b="1">
                          <a:solidFill>
                            <a:schemeClr val="dk1"/>
                          </a:solidFill>
                          <a:latin typeface="Sarabun"/>
                          <a:ea typeface="Sarabun"/>
                          <a:cs typeface="Sarabun"/>
                          <a:sym typeface="Sarabun"/>
                        </a:rPr>
                        <a:t>‘ideas’</a:t>
                      </a:r>
                      <a:endParaRPr sz="1100" b="1">
                        <a:solidFill>
                          <a:schemeClr val="dk1"/>
                        </a:solidFill>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819" name="Google Shape;819;p43"/>
          <p:cNvPicPr preferRelativeResize="0"/>
          <p:nvPr/>
        </p:nvPicPr>
        <p:blipFill>
          <a:blip r:embed="rId4">
            <a:alphaModFix/>
          </a:blip>
          <a:stretch>
            <a:fillRect/>
          </a:stretch>
        </p:blipFill>
        <p:spPr>
          <a:xfrm>
            <a:off x="138068" y="2195288"/>
            <a:ext cx="1599450" cy="1171325"/>
          </a:xfrm>
          <a:prstGeom prst="rect">
            <a:avLst/>
          </a:prstGeom>
          <a:noFill/>
          <a:ln w="9525" cap="flat" cmpd="sng">
            <a:solidFill>
              <a:srgbClr val="000000"/>
            </a:solidFill>
            <a:prstDash val="solid"/>
            <a:round/>
            <a:headEnd type="none" w="sm" len="sm"/>
            <a:tailEnd type="none" w="sm" len="sm"/>
          </a:ln>
        </p:spPr>
      </p:pic>
      <p:pic>
        <p:nvPicPr>
          <p:cNvPr id="820" name="Google Shape;820;p43" descr="A black background with white text&#10;&#10;Description automatically generated"/>
          <p:cNvPicPr preferRelativeResize="0"/>
          <p:nvPr/>
        </p:nvPicPr>
        <p:blipFill>
          <a:blip r:embed="rId5">
            <a:alphaModFix/>
          </a:blip>
          <a:stretch>
            <a:fillRect/>
          </a:stretch>
        </p:blipFill>
        <p:spPr>
          <a:xfrm>
            <a:off x="3725949" y="2950824"/>
            <a:ext cx="1601775" cy="862469"/>
          </a:xfrm>
          <a:prstGeom prst="rect">
            <a:avLst/>
          </a:prstGeom>
          <a:noFill/>
          <a:ln>
            <a:noFill/>
          </a:ln>
        </p:spPr>
      </p:pic>
      <p:pic>
        <p:nvPicPr>
          <p:cNvPr id="821" name="Google Shape;821;p43" descr="A screenshot of a phone&#10;&#10;Description automatically generated"/>
          <p:cNvPicPr preferRelativeResize="0"/>
          <p:nvPr/>
        </p:nvPicPr>
        <p:blipFill>
          <a:blip r:embed="rId6">
            <a:alphaModFix/>
          </a:blip>
          <a:stretch>
            <a:fillRect/>
          </a:stretch>
        </p:blipFill>
        <p:spPr>
          <a:xfrm>
            <a:off x="3717259" y="2093443"/>
            <a:ext cx="1601775" cy="834225"/>
          </a:xfrm>
          <a:prstGeom prst="rect">
            <a:avLst/>
          </a:prstGeom>
          <a:noFill/>
          <a:ln>
            <a:noFill/>
          </a:ln>
        </p:spPr>
      </p:pic>
      <p:pic>
        <p:nvPicPr>
          <p:cNvPr id="822" name="Google Shape;822;p43" descr="A black background with white text&#10;&#10;Description automatically generated"/>
          <p:cNvPicPr preferRelativeResize="0"/>
          <p:nvPr/>
        </p:nvPicPr>
        <p:blipFill>
          <a:blip r:embed="rId7">
            <a:alphaModFix/>
          </a:blip>
          <a:stretch>
            <a:fillRect/>
          </a:stretch>
        </p:blipFill>
        <p:spPr>
          <a:xfrm>
            <a:off x="2062775" y="2108274"/>
            <a:ext cx="1599450" cy="804548"/>
          </a:xfrm>
          <a:prstGeom prst="rect">
            <a:avLst/>
          </a:prstGeom>
          <a:noFill/>
          <a:ln>
            <a:noFill/>
          </a:ln>
        </p:spPr>
      </p:pic>
      <p:pic>
        <p:nvPicPr>
          <p:cNvPr id="823" name="Google Shape;823;p43" descr="A black background with white text&#10;&#10;Description automatically generated"/>
          <p:cNvPicPr preferRelativeResize="0"/>
          <p:nvPr/>
        </p:nvPicPr>
        <p:blipFill>
          <a:blip r:embed="rId8">
            <a:alphaModFix/>
          </a:blip>
          <a:stretch>
            <a:fillRect/>
          </a:stretch>
        </p:blipFill>
        <p:spPr>
          <a:xfrm>
            <a:off x="2078087" y="3836300"/>
            <a:ext cx="1599450" cy="980375"/>
          </a:xfrm>
          <a:prstGeom prst="rect">
            <a:avLst/>
          </a:prstGeom>
          <a:noFill/>
          <a:ln>
            <a:noFill/>
          </a:ln>
        </p:spPr>
      </p:pic>
      <p:pic>
        <p:nvPicPr>
          <p:cNvPr id="824" name="Google Shape;824;p43" descr="A black background with white text&#10;&#10;Description automatically generated"/>
          <p:cNvPicPr preferRelativeResize="0"/>
          <p:nvPr/>
        </p:nvPicPr>
        <p:blipFill>
          <a:blip r:embed="rId9">
            <a:alphaModFix/>
          </a:blip>
          <a:stretch>
            <a:fillRect/>
          </a:stretch>
        </p:blipFill>
        <p:spPr>
          <a:xfrm>
            <a:off x="3725950" y="3836450"/>
            <a:ext cx="1599450" cy="980375"/>
          </a:xfrm>
          <a:prstGeom prst="rect">
            <a:avLst/>
          </a:prstGeom>
          <a:noFill/>
          <a:ln>
            <a:noFill/>
          </a:ln>
        </p:spPr>
      </p:pic>
      <p:pic>
        <p:nvPicPr>
          <p:cNvPr id="825" name="Google Shape;825;p43" descr="A black background with white text&#10;&#10;Description automatically generated"/>
          <p:cNvPicPr preferRelativeResize="0"/>
          <p:nvPr/>
        </p:nvPicPr>
        <p:blipFill>
          <a:blip r:embed="rId10">
            <a:alphaModFix/>
          </a:blip>
          <a:stretch>
            <a:fillRect/>
          </a:stretch>
        </p:blipFill>
        <p:spPr>
          <a:xfrm>
            <a:off x="2076912" y="2950800"/>
            <a:ext cx="1599450" cy="847515"/>
          </a:xfrm>
          <a:prstGeom prst="rect">
            <a:avLst/>
          </a:prstGeom>
          <a:noFill/>
          <a:ln>
            <a:noFill/>
          </a:ln>
        </p:spPr>
      </p:pic>
      <p:pic>
        <p:nvPicPr>
          <p:cNvPr id="826" name="Google Shape;826;p43" descr="A black background with white text&#10;&#10;Description automatically generated"/>
          <p:cNvPicPr preferRelativeResize="0"/>
          <p:nvPr/>
        </p:nvPicPr>
        <p:blipFill>
          <a:blip r:embed="rId11">
            <a:alphaModFix/>
          </a:blip>
          <a:stretch>
            <a:fillRect/>
          </a:stretch>
        </p:blipFill>
        <p:spPr>
          <a:xfrm>
            <a:off x="5373825" y="3836450"/>
            <a:ext cx="1451100" cy="980375"/>
          </a:xfrm>
          <a:prstGeom prst="rect">
            <a:avLst/>
          </a:prstGeom>
          <a:noFill/>
          <a:ln>
            <a:noFill/>
          </a:ln>
        </p:spPr>
      </p:pic>
      <p:pic>
        <p:nvPicPr>
          <p:cNvPr id="827" name="Google Shape;827;p43" descr="A screenshot of a phone&#10;&#10;Description automatically generated"/>
          <p:cNvPicPr preferRelativeResize="0"/>
          <p:nvPr/>
        </p:nvPicPr>
        <p:blipFill>
          <a:blip r:embed="rId6">
            <a:alphaModFix/>
          </a:blip>
          <a:stretch>
            <a:fillRect/>
          </a:stretch>
        </p:blipFill>
        <p:spPr>
          <a:xfrm>
            <a:off x="5351425" y="1088599"/>
            <a:ext cx="1464400" cy="980375"/>
          </a:xfrm>
          <a:prstGeom prst="rect">
            <a:avLst/>
          </a:prstGeom>
          <a:noFill/>
          <a:ln w="9525" cap="flat" cmpd="sng">
            <a:solidFill>
              <a:srgbClr val="EB996E"/>
            </a:solidFill>
            <a:prstDash val="solid"/>
            <a:round/>
            <a:headEnd type="none" w="sm" len="sm"/>
            <a:tailEnd type="none" w="sm" len="sm"/>
          </a:ln>
        </p:spPr>
      </p:pic>
      <p:pic>
        <p:nvPicPr>
          <p:cNvPr id="828" name="Google Shape;828;p43" descr="A black background with white text&#10;&#10;Description automatically generated"/>
          <p:cNvPicPr preferRelativeResize="0"/>
          <p:nvPr/>
        </p:nvPicPr>
        <p:blipFill>
          <a:blip r:embed="rId12">
            <a:alphaModFix/>
          </a:blip>
          <a:stretch>
            <a:fillRect/>
          </a:stretch>
        </p:blipFill>
        <p:spPr>
          <a:xfrm>
            <a:off x="5369643" y="2965450"/>
            <a:ext cx="1464400" cy="813556"/>
          </a:xfrm>
          <a:prstGeom prst="rect">
            <a:avLst/>
          </a:prstGeom>
          <a:noFill/>
          <a:ln>
            <a:noFill/>
          </a:ln>
        </p:spPr>
      </p:pic>
      <p:pic>
        <p:nvPicPr>
          <p:cNvPr id="829" name="Google Shape;829;p43" descr="A black background with white text&#10;&#10;Description automatically generated"/>
          <p:cNvPicPr preferRelativeResize="0"/>
          <p:nvPr/>
        </p:nvPicPr>
        <p:blipFill>
          <a:blip r:embed="rId9">
            <a:alphaModFix/>
          </a:blip>
          <a:stretch>
            <a:fillRect/>
          </a:stretch>
        </p:blipFill>
        <p:spPr>
          <a:xfrm>
            <a:off x="3717250" y="1089925"/>
            <a:ext cx="1599450" cy="980375"/>
          </a:xfrm>
          <a:prstGeom prst="rect">
            <a:avLst/>
          </a:prstGeom>
          <a:noFill/>
          <a:ln>
            <a:noFill/>
          </a:ln>
        </p:spPr>
      </p:pic>
      <p:pic>
        <p:nvPicPr>
          <p:cNvPr id="830" name="Google Shape;830;p43" descr="A screenshot of a phone&#10;&#10;Description automatically generated"/>
          <p:cNvPicPr preferRelativeResize="0"/>
          <p:nvPr/>
        </p:nvPicPr>
        <p:blipFill>
          <a:blip r:embed="rId13">
            <a:alphaModFix/>
          </a:blip>
          <a:stretch>
            <a:fillRect/>
          </a:stretch>
        </p:blipFill>
        <p:spPr>
          <a:xfrm>
            <a:off x="2054398" y="1089927"/>
            <a:ext cx="1601775" cy="980380"/>
          </a:xfrm>
          <a:prstGeom prst="rect">
            <a:avLst/>
          </a:prstGeom>
          <a:noFill/>
          <a:ln>
            <a:noFill/>
          </a:ln>
        </p:spPr>
      </p:pic>
      <p:pic>
        <p:nvPicPr>
          <p:cNvPr id="831" name="Google Shape;831;p43" descr="A black background with white text&#10;&#10;Description automatically generated"/>
          <p:cNvPicPr preferRelativeResize="0"/>
          <p:nvPr/>
        </p:nvPicPr>
        <p:blipFill>
          <a:blip r:embed="rId14">
            <a:alphaModFix/>
          </a:blip>
          <a:stretch>
            <a:fillRect/>
          </a:stretch>
        </p:blipFill>
        <p:spPr>
          <a:xfrm>
            <a:off x="5358075" y="2093451"/>
            <a:ext cx="1451100" cy="847525"/>
          </a:xfrm>
          <a:prstGeom prst="rect">
            <a:avLst/>
          </a:prstGeom>
          <a:noFill/>
          <a:ln>
            <a:noFill/>
          </a:ln>
        </p:spPr>
      </p:pic>
      <p:sp>
        <p:nvSpPr>
          <p:cNvPr id="832" name="Google Shape;832;p43"/>
          <p:cNvSpPr/>
          <p:nvPr/>
        </p:nvSpPr>
        <p:spPr>
          <a:xfrm>
            <a:off x="1401725" y="1509000"/>
            <a:ext cx="591600" cy="561300"/>
          </a:xfrm>
          <a:prstGeom prst="bentArrow">
            <a:avLst>
              <a:gd name="adj1" fmla="val 25000"/>
              <a:gd name="adj2" fmla="val 25000"/>
              <a:gd name="adj3" fmla="val 25000"/>
              <a:gd name="adj4" fmla="val 4375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33" name="Google Shape;833;p43"/>
          <p:cNvSpPr/>
          <p:nvPr/>
        </p:nvSpPr>
        <p:spPr>
          <a:xfrm rot="10800000" flipH="1">
            <a:off x="1397431" y="3491625"/>
            <a:ext cx="554100" cy="561300"/>
          </a:xfrm>
          <a:prstGeom prst="bentArrow">
            <a:avLst>
              <a:gd name="adj1" fmla="val 25000"/>
              <a:gd name="adj2" fmla="val 25499"/>
              <a:gd name="adj3" fmla="val 25000"/>
              <a:gd name="adj4" fmla="val 4375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pic>
        <p:nvPicPr>
          <p:cNvPr id="838" name="Google Shape;838;p44"/>
          <p:cNvPicPr preferRelativeResize="0"/>
          <p:nvPr/>
        </p:nvPicPr>
        <p:blipFill>
          <a:blip r:embed="rId3">
            <a:alphaModFix/>
          </a:blip>
          <a:stretch>
            <a:fillRect/>
          </a:stretch>
        </p:blipFill>
        <p:spPr>
          <a:xfrm>
            <a:off x="1107351" y="1063125"/>
            <a:ext cx="6777800" cy="3687075"/>
          </a:xfrm>
          <a:prstGeom prst="rect">
            <a:avLst/>
          </a:prstGeom>
          <a:noFill/>
          <a:ln>
            <a:noFill/>
          </a:ln>
        </p:spPr>
      </p:pic>
      <p:sp>
        <p:nvSpPr>
          <p:cNvPr id="839" name="Google Shape;839;p44"/>
          <p:cNvSpPr/>
          <p:nvPr/>
        </p:nvSpPr>
        <p:spPr>
          <a:xfrm>
            <a:off x="1706550" y="222000"/>
            <a:ext cx="5730900" cy="5388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lt2"/>
                </a:solidFill>
                <a:latin typeface="Figtree Black"/>
                <a:ea typeface="Figtree Black"/>
                <a:cs typeface="Figtree Black"/>
                <a:sym typeface="Figtree Black"/>
              </a:rPr>
              <a:t>Burndown Chart for Sprint 1</a:t>
            </a:r>
            <a:endParaRPr sz="2900">
              <a:solidFill>
                <a:schemeClr val="lt2"/>
              </a:solidFill>
              <a:latin typeface="Figtree Black"/>
              <a:ea typeface="Figtree Black"/>
              <a:cs typeface="Figtree Black"/>
              <a:sym typeface="Figtree Black"/>
            </a:endParaRPr>
          </a:p>
        </p:txBody>
      </p:sp>
      <p:sp>
        <p:nvSpPr>
          <p:cNvPr id="840" name="Google Shape;840;p44"/>
          <p:cNvSpPr/>
          <p:nvPr/>
        </p:nvSpPr>
        <p:spPr>
          <a:xfrm>
            <a:off x="5870150" y="1646875"/>
            <a:ext cx="1697700" cy="814200"/>
          </a:xfrm>
          <a:prstGeom prst="rect">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Sarabun SemiBold"/>
                <a:ea typeface="Sarabun SemiBold"/>
                <a:cs typeface="Sarabun SemiBold"/>
                <a:sym typeface="Sarabun SemiBold"/>
              </a:rPr>
              <a:t>Remaining Effort does not end at 0 points</a:t>
            </a:r>
            <a:endParaRPr>
              <a:solidFill>
                <a:schemeClr val="accent6"/>
              </a:solidFill>
              <a:latin typeface="Sarabun SemiBold"/>
              <a:ea typeface="Sarabun SemiBold"/>
              <a:cs typeface="Sarabun SemiBold"/>
              <a:sym typeface="Sarabun SemiBold"/>
            </a:endParaRPr>
          </a:p>
        </p:txBody>
      </p:sp>
      <p:cxnSp>
        <p:nvCxnSpPr>
          <p:cNvPr id="841" name="Google Shape;841;p44"/>
          <p:cNvCxnSpPr>
            <a:stCxn id="840" idx="2"/>
          </p:cNvCxnSpPr>
          <p:nvPr/>
        </p:nvCxnSpPr>
        <p:spPr>
          <a:xfrm>
            <a:off x="6719000" y="2461075"/>
            <a:ext cx="480000" cy="1628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45"/>
          <p:cNvSpPr/>
          <p:nvPr/>
        </p:nvSpPr>
        <p:spPr>
          <a:xfrm>
            <a:off x="141425" y="1670038"/>
            <a:ext cx="8754600" cy="140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847" name="Google Shape;847;p45"/>
          <p:cNvPicPr preferRelativeResize="0"/>
          <p:nvPr/>
        </p:nvPicPr>
        <p:blipFill>
          <a:blip r:embed="rId3">
            <a:alphaModFix/>
          </a:blip>
          <a:stretch>
            <a:fillRect/>
          </a:stretch>
        </p:blipFill>
        <p:spPr>
          <a:xfrm>
            <a:off x="713225" y="4070400"/>
            <a:ext cx="274450" cy="374250"/>
          </a:xfrm>
          <a:prstGeom prst="rect">
            <a:avLst/>
          </a:prstGeom>
          <a:noFill/>
          <a:ln>
            <a:noFill/>
          </a:ln>
        </p:spPr>
      </p:pic>
      <p:pic>
        <p:nvPicPr>
          <p:cNvPr id="848" name="Google Shape;848;p45"/>
          <p:cNvPicPr preferRelativeResize="0"/>
          <p:nvPr/>
        </p:nvPicPr>
        <p:blipFill>
          <a:blip r:embed="rId3">
            <a:alphaModFix/>
          </a:blip>
          <a:stretch>
            <a:fillRect/>
          </a:stretch>
        </p:blipFill>
        <p:spPr>
          <a:xfrm>
            <a:off x="8293550" y="3696150"/>
            <a:ext cx="274450" cy="374250"/>
          </a:xfrm>
          <a:prstGeom prst="rect">
            <a:avLst/>
          </a:prstGeom>
          <a:noFill/>
          <a:ln>
            <a:noFill/>
          </a:ln>
        </p:spPr>
      </p:pic>
      <p:pic>
        <p:nvPicPr>
          <p:cNvPr id="849" name="Google Shape;849;p45"/>
          <p:cNvPicPr preferRelativeResize="0"/>
          <p:nvPr/>
        </p:nvPicPr>
        <p:blipFill>
          <a:blip r:embed="rId3">
            <a:alphaModFix/>
          </a:blip>
          <a:stretch>
            <a:fillRect/>
          </a:stretch>
        </p:blipFill>
        <p:spPr>
          <a:xfrm>
            <a:off x="1178900" y="913750"/>
            <a:ext cx="274450" cy="374250"/>
          </a:xfrm>
          <a:prstGeom prst="rect">
            <a:avLst/>
          </a:prstGeom>
          <a:noFill/>
          <a:ln>
            <a:noFill/>
          </a:ln>
        </p:spPr>
      </p:pic>
      <p:pic>
        <p:nvPicPr>
          <p:cNvPr id="850" name="Google Shape;850;p45"/>
          <p:cNvPicPr preferRelativeResize="0"/>
          <p:nvPr/>
        </p:nvPicPr>
        <p:blipFill>
          <a:blip r:embed="rId3">
            <a:alphaModFix/>
          </a:blip>
          <a:stretch>
            <a:fillRect/>
          </a:stretch>
        </p:blipFill>
        <p:spPr>
          <a:xfrm>
            <a:off x="7721600" y="352375"/>
            <a:ext cx="274450" cy="374250"/>
          </a:xfrm>
          <a:prstGeom prst="rect">
            <a:avLst/>
          </a:prstGeom>
          <a:noFill/>
          <a:ln>
            <a:noFill/>
          </a:ln>
        </p:spPr>
      </p:pic>
      <p:pic>
        <p:nvPicPr>
          <p:cNvPr id="851" name="Google Shape;851;p45"/>
          <p:cNvPicPr preferRelativeResize="0"/>
          <p:nvPr/>
        </p:nvPicPr>
        <p:blipFill>
          <a:blip r:embed="rId3">
            <a:alphaModFix/>
          </a:blip>
          <a:stretch>
            <a:fillRect/>
          </a:stretch>
        </p:blipFill>
        <p:spPr>
          <a:xfrm>
            <a:off x="4381500" y="4604000"/>
            <a:ext cx="274450" cy="374250"/>
          </a:xfrm>
          <a:prstGeom prst="rect">
            <a:avLst/>
          </a:prstGeom>
          <a:noFill/>
          <a:ln>
            <a:noFill/>
          </a:ln>
        </p:spPr>
      </p:pic>
      <p:pic>
        <p:nvPicPr>
          <p:cNvPr id="852" name="Google Shape;852;p45"/>
          <p:cNvPicPr preferRelativeResize="0"/>
          <p:nvPr/>
        </p:nvPicPr>
        <p:blipFill>
          <a:blip r:embed="rId3">
            <a:alphaModFix/>
          </a:blip>
          <a:stretch>
            <a:fillRect/>
          </a:stretch>
        </p:blipFill>
        <p:spPr>
          <a:xfrm>
            <a:off x="4107050" y="296125"/>
            <a:ext cx="274450" cy="374250"/>
          </a:xfrm>
          <a:prstGeom prst="rect">
            <a:avLst/>
          </a:prstGeom>
          <a:noFill/>
          <a:ln>
            <a:noFill/>
          </a:ln>
        </p:spPr>
      </p:pic>
      <p:sp>
        <p:nvSpPr>
          <p:cNvPr id="853" name="Google Shape;853;p45"/>
          <p:cNvSpPr/>
          <p:nvPr/>
        </p:nvSpPr>
        <p:spPr>
          <a:xfrm>
            <a:off x="433950" y="1860988"/>
            <a:ext cx="8276100" cy="1018800"/>
          </a:xfrm>
          <a:prstGeom prst="roundRect">
            <a:avLst>
              <a:gd name="adj" fmla="val 16667"/>
            </a:avLst>
          </a:prstGeom>
          <a:solidFill>
            <a:srgbClr val="281C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2"/>
                </a:solidFill>
                <a:latin typeface="Figtree Black"/>
                <a:ea typeface="Figtree Black"/>
                <a:cs typeface="Figtree Black"/>
                <a:sym typeface="Figtree Black"/>
              </a:rPr>
              <a:t>Sprint 2 - Table &amp; Environment Setup, Data Loading</a:t>
            </a:r>
            <a:endParaRPr sz="500">
              <a:latin typeface="Sarabun"/>
              <a:ea typeface="Sarabun"/>
              <a:cs typeface="Sarabun"/>
              <a:sym typeface="Sarabu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6"/>
          <p:cNvSpPr/>
          <p:nvPr/>
        </p:nvSpPr>
        <p:spPr>
          <a:xfrm>
            <a:off x="1643625" y="110752"/>
            <a:ext cx="5877900" cy="4872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Figtree Black"/>
                <a:ea typeface="Figtree Black"/>
                <a:cs typeface="Figtree Black"/>
                <a:sym typeface="Figtree Black"/>
              </a:rPr>
              <a:t>Sprint Backlog Items</a:t>
            </a:r>
            <a:endParaRPr sz="2500">
              <a:solidFill>
                <a:schemeClr val="lt2"/>
              </a:solidFill>
              <a:latin typeface="Figtree Black"/>
              <a:ea typeface="Figtree Black"/>
              <a:cs typeface="Figtree Black"/>
              <a:sym typeface="Figtree Black"/>
            </a:endParaRPr>
          </a:p>
        </p:txBody>
      </p:sp>
      <p:pic>
        <p:nvPicPr>
          <p:cNvPr id="859" name="Google Shape;859;p46"/>
          <p:cNvPicPr preferRelativeResize="0"/>
          <p:nvPr/>
        </p:nvPicPr>
        <p:blipFill>
          <a:blip r:embed="rId3">
            <a:alphaModFix/>
          </a:blip>
          <a:stretch>
            <a:fillRect/>
          </a:stretch>
        </p:blipFill>
        <p:spPr>
          <a:xfrm>
            <a:off x="7079047" y="3488981"/>
            <a:ext cx="2064950" cy="1564150"/>
          </a:xfrm>
          <a:prstGeom prst="rect">
            <a:avLst/>
          </a:prstGeom>
          <a:noFill/>
          <a:ln>
            <a:noFill/>
          </a:ln>
        </p:spPr>
      </p:pic>
      <p:graphicFrame>
        <p:nvGraphicFramePr>
          <p:cNvPr id="860" name="Google Shape;860;p46"/>
          <p:cNvGraphicFramePr/>
          <p:nvPr/>
        </p:nvGraphicFramePr>
        <p:xfrm>
          <a:off x="55550" y="695906"/>
          <a:ext cx="9017225" cy="4327250"/>
        </p:xfrm>
        <a:graphic>
          <a:graphicData uri="http://schemas.openxmlformats.org/drawingml/2006/table">
            <a:tbl>
              <a:tblPr>
                <a:noFill/>
                <a:tableStyleId>{A22F21CB-052C-4A18-A916-07000E4FDB9D}</a:tableStyleId>
              </a:tblPr>
              <a:tblGrid>
                <a:gridCol w="399250">
                  <a:extLst>
                    <a:ext uri="{9D8B030D-6E8A-4147-A177-3AD203B41FA5}">
                      <a16:colId xmlns:a16="http://schemas.microsoft.com/office/drawing/2014/main" val="20000"/>
                    </a:ext>
                  </a:extLst>
                </a:gridCol>
                <a:gridCol w="1721525">
                  <a:extLst>
                    <a:ext uri="{9D8B030D-6E8A-4147-A177-3AD203B41FA5}">
                      <a16:colId xmlns:a16="http://schemas.microsoft.com/office/drawing/2014/main" val="20001"/>
                    </a:ext>
                  </a:extLst>
                </a:gridCol>
                <a:gridCol w="6226950">
                  <a:extLst>
                    <a:ext uri="{9D8B030D-6E8A-4147-A177-3AD203B41FA5}">
                      <a16:colId xmlns:a16="http://schemas.microsoft.com/office/drawing/2014/main" val="20002"/>
                    </a:ext>
                  </a:extLst>
                </a:gridCol>
                <a:gridCol w="669500">
                  <a:extLst>
                    <a:ext uri="{9D8B030D-6E8A-4147-A177-3AD203B41FA5}">
                      <a16:colId xmlns:a16="http://schemas.microsoft.com/office/drawing/2014/main" val="20003"/>
                    </a:ext>
                  </a:extLst>
                </a:gridCol>
              </a:tblGrid>
              <a:tr h="472225">
                <a:tc>
                  <a:txBody>
                    <a:bodyPr/>
                    <a:lstStyle/>
                    <a:p>
                      <a:pPr marL="0" lvl="0" indent="0" algn="ctr" rtl="0">
                        <a:spcBef>
                          <a:spcPts val="0"/>
                        </a:spcBef>
                        <a:spcAft>
                          <a:spcPts val="0"/>
                        </a:spcAft>
                        <a:buNone/>
                      </a:pPr>
                      <a:r>
                        <a:rPr lang="en" sz="1200" b="1" u="sng">
                          <a:solidFill>
                            <a:schemeClr val="lt2"/>
                          </a:solidFill>
                          <a:latin typeface="Sarabun"/>
                          <a:ea typeface="Sarabun"/>
                          <a:cs typeface="Sarabun"/>
                          <a:sym typeface="Sarabun"/>
                        </a:rPr>
                        <a:t>ID</a:t>
                      </a:r>
                      <a:endParaRPr sz="1200"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100" b="1" u="sng">
                          <a:solidFill>
                            <a:schemeClr val="lt2"/>
                          </a:solidFill>
                          <a:latin typeface="Sarabun"/>
                          <a:ea typeface="Sarabun"/>
                          <a:cs typeface="Sarabun"/>
                          <a:sym typeface="Sarabun"/>
                        </a:rPr>
                        <a:t>Product Backlog Item</a:t>
                      </a:r>
                      <a:endParaRPr sz="1100"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b="1" u="sng">
                          <a:solidFill>
                            <a:schemeClr val="lt2"/>
                          </a:solidFill>
                          <a:latin typeface="Sarabun"/>
                          <a:ea typeface="Sarabun"/>
                          <a:cs typeface="Sarabun"/>
                          <a:sym typeface="Sarabun"/>
                        </a:rPr>
                        <a:t>Subtasks/Product Backlog Refinement</a:t>
                      </a:r>
                      <a:endParaRPr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b="1" u="sng">
                          <a:solidFill>
                            <a:schemeClr val="lt2"/>
                          </a:solidFill>
                          <a:latin typeface="Sarabun"/>
                          <a:ea typeface="Sarabun"/>
                          <a:cs typeface="Sarabun"/>
                          <a:sym typeface="Sarabun"/>
                        </a:rPr>
                        <a:t>Points</a:t>
                      </a:r>
                      <a:endParaRPr sz="1200"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1348850">
                <a:tc>
                  <a:txBody>
                    <a:bodyPr/>
                    <a:lstStyle/>
                    <a:p>
                      <a:pPr marL="0" lvl="0" indent="0" algn="ctr" rtl="0">
                        <a:spcBef>
                          <a:spcPts val="0"/>
                        </a:spcBef>
                        <a:spcAft>
                          <a:spcPts val="0"/>
                        </a:spcAft>
                        <a:buNone/>
                      </a:pPr>
                      <a:r>
                        <a:rPr lang="en" sz="1800" b="1">
                          <a:latin typeface="Sarabun"/>
                          <a:ea typeface="Sarabun"/>
                          <a:cs typeface="Sarabun"/>
                          <a:sym typeface="Sarabun"/>
                        </a:rPr>
                        <a:t>1</a:t>
                      </a:r>
                      <a:endParaRPr sz="1800" b="1">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Sarabun"/>
                          <a:ea typeface="Sarabun"/>
                          <a:cs typeface="Sarabun"/>
                          <a:sym typeface="Sarabun"/>
                        </a:rPr>
                        <a:t>21</a:t>
                      </a:r>
                      <a:endParaRPr sz="1600" b="1">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506175">
                <a:tc>
                  <a:txBody>
                    <a:bodyPr/>
                    <a:lstStyle/>
                    <a:p>
                      <a:pPr marL="0" lvl="0" indent="0" algn="ctr" rtl="0">
                        <a:spcBef>
                          <a:spcPts val="0"/>
                        </a:spcBef>
                        <a:spcAft>
                          <a:spcPts val="0"/>
                        </a:spcAft>
                        <a:buNone/>
                      </a:pPr>
                      <a:r>
                        <a:rPr lang="en" sz="1800" b="1">
                          <a:latin typeface="Sarabun"/>
                          <a:ea typeface="Sarabun"/>
                          <a:cs typeface="Sarabun"/>
                          <a:sym typeface="Sarabun"/>
                        </a:rPr>
                        <a:t>3</a:t>
                      </a:r>
                      <a:endParaRPr sz="1800" b="1">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Sarabun"/>
                          <a:ea typeface="Sarabun"/>
                          <a:cs typeface="Sarabun"/>
                          <a:sym typeface="Sarabun"/>
                        </a:rPr>
                        <a:t>44</a:t>
                      </a:r>
                      <a:endParaRPr sz="1600" b="1">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861" name="Google Shape;861;p46"/>
          <p:cNvPicPr preferRelativeResize="0"/>
          <p:nvPr/>
        </p:nvPicPr>
        <p:blipFill>
          <a:blip r:embed="rId4">
            <a:alphaModFix/>
          </a:blip>
          <a:stretch>
            <a:fillRect/>
          </a:stretch>
        </p:blipFill>
        <p:spPr>
          <a:xfrm>
            <a:off x="504075" y="1256675"/>
            <a:ext cx="1629000" cy="1192500"/>
          </a:xfrm>
          <a:prstGeom prst="roundRect">
            <a:avLst>
              <a:gd name="adj" fmla="val 5155"/>
            </a:avLst>
          </a:prstGeom>
          <a:noFill/>
          <a:ln>
            <a:noFill/>
          </a:ln>
        </p:spPr>
      </p:pic>
      <p:pic>
        <p:nvPicPr>
          <p:cNvPr id="862" name="Google Shape;862;p46"/>
          <p:cNvPicPr preferRelativeResize="0"/>
          <p:nvPr/>
        </p:nvPicPr>
        <p:blipFill>
          <a:blip r:embed="rId5">
            <a:alphaModFix/>
          </a:blip>
          <a:stretch>
            <a:fillRect/>
          </a:stretch>
        </p:blipFill>
        <p:spPr>
          <a:xfrm>
            <a:off x="2943098" y="1302988"/>
            <a:ext cx="1685700" cy="1122000"/>
          </a:xfrm>
          <a:prstGeom prst="roundRect">
            <a:avLst>
              <a:gd name="adj" fmla="val 9176"/>
            </a:avLst>
          </a:prstGeom>
          <a:noFill/>
          <a:ln>
            <a:noFill/>
          </a:ln>
        </p:spPr>
      </p:pic>
      <p:pic>
        <p:nvPicPr>
          <p:cNvPr id="863" name="Google Shape;863;p46"/>
          <p:cNvPicPr preferRelativeResize="0"/>
          <p:nvPr/>
        </p:nvPicPr>
        <p:blipFill>
          <a:blip r:embed="rId6">
            <a:alphaModFix/>
          </a:blip>
          <a:stretch>
            <a:fillRect/>
          </a:stretch>
        </p:blipFill>
        <p:spPr>
          <a:xfrm>
            <a:off x="5438827" y="1301725"/>
            <a:ext cx="1865100" cy="1122000"/>
          </a:xfrm>
          <a:prstGeom prst="roundRect">
            <a:avLst>
              <a:gd name="adj" fmla="val 9940"/>
            </a:avLst>
          </a:prstGeom>
          <a:noFill/>
          <a:ln>
            <a:noFill/>
          </a:ln>
        </p:spPr>
      </p:pic>
      <p:pic>
        <p:nvPicPr>
          <p:cNvPr id="864" name="Google Shape;864;p46"/>
          <p:cNvPicPr preferRelativeResize="0"/>
          <p:nvPr/>
        </p:nvPicPr>
        <p:blipFill rotWithShape="1">
          <a:blip r:embed="rId7">
            <a:alphaModFix/>
          </a:blip>
          <a:srcRect t="1224"/>
          <a:stretch/>
        </p:blipFill>
        <p:spPr>
          <a:xfrm>
            <a:off x="504075" y="3325500"/>
            <a:ext cx="1629000" cy="933300"/>
          </a:xfrm>
          <a:prstGeom prst="roundRect">
            <a:avLst>
              <a:gd name="adj" fmla="val 6836"/>
            </a:avLst>
          </a:prstGeom>
          <a:noFill/>
          <a:ln>
            <a:noFill/>
          </a:ln>
        </p:spPr>
      </p:pic>
      <p:pic>
        <p:nvPicPr>
          <p:cNvPr id="865" name="Google Shape;865;p46"/>
          <p:cNvPicPr preferRelativeResize="0"/>
          <p:nvPr/>
        </p:nvPicPr>
        <p:blipFill>
          <a:blip r:embed="rId8">
            <a:alphaModFix/>
          </a:blip>
          <a:stretch>
            <a:fillRect/>
          </a:stretch>
        </p:blipFill>
        <p:spPr>
          <a:xfrm>
            <a:off x="2576788" y="3130040"/>
            <a:ext cx="1575000" cy="1324200"/>
          </a:xfrm>
          <a:prstGeom prst="roundRect">
            <a:avLst>
              <a:gd name="adj" fmla="val 7275"/>
            </a:avLst>
          </a:prstGeom>
          <a:noFill/>
          <a:ln>
            <a:noFill/>
          </a:ln>
        </p:spPr>
      </p:pic>
      <p:pic>
        <p:nvPicPr>
          <p:cNvPr id="866" name="Google Shape;866;p46"/>
          <p:cNvPicPr preferRelativeResize="0"/>
          <p:nvPr/>
        </p:nvPicPr>
        <p:blipFill>
          <a:blip r:embed="rId9">
            <a:alphaModFix/>
          </a:blip>
          <a:stretch>
            <a:fillRect/>
          </a:stretch>
        </p:blipFill>
        <p:spPr>
          <a:xfrm>
            <a:off x="5970988" y="3127499"/>
            <a:ext cx="1600500" cy="1329300"/>
          </a:xfrm>
          <a:prstGeom prst="roundRect">
            <a:avLst>
              <a:gd name="adj" fmla="val 7638"/>
            </a:avLst>
          </a:prstGeom>
          <a:noFill/>
          <a:ln>
            <a:noFill/>
          </a:ln>
        </p:spPr>
      </p:pic>
      <p:pic>
        <p:nvPicPr>
          <p:cNvPr id="867" name="Google Shape;867;p46"/>
          <p:cNvPicPr preferRelativeResize="0"/>
          <p:nvPr/>
        </p:nvPicPr>
        <p:blipFill>
          <a:blip r:embed="rId10">
            <a:alphaModFix/>
          </a:blip>
          <a:stretch>
            <a:fillRect/>
          </a:stretch>
        </p:blipFill>
        <p:spPr>
          <a:xfrm>
            <a:off x="4299398" y="3892877"/>
            <a:ext cx="1549500" cy="1056300"/>
          </a:xfrm>
          <a:prstGeom prst="roundRect">
            <a:avLst>
              <a:gd name="adj" fmla="val 10386"/>
            </a:avLst>
          </a:prstGeom>
          <a:noFill/>
          <a:ln>
            <a:noFill/>
          </a:ln>
        </p:spPr>
      </p:pic>
      <p:pic>
        <p:nvPicPr>
          <p:cNvPr id="868" name="Google Shape;868;p46"/>
          <p:cNvPicPr preferRelativeResize="0"/>
          <p:nvPr/>
        </p:nvPicPr>
        <p:blipFill>
          <a:blip r:embed="rId11">
            <a:alphaModFix/>
          </a:blip>
          <a:stretch>
            <a:fillRect/>
          </a:stretch>
        </p:blipFill>
        <p:spPr>
          <a:xfrm>
            <a:off x="4296854" y="2646814"/>
            <a:ext cx="1554600" cy="1162800"/>
          </a:xfrm>
          <a:prstGeom prst="roundRect">
            <a:avLst>
              <a:gd name="adj" fmla="val 6869"/>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47"/>
          <p:cNvSpPr/>
          <p:nvPr/>
        </p:nvSpPr>
        <p:spPr>
          <a:xfrm>
            <a:off x="2366750" y="75344"/>
            <a:ext cx="4631400" cy="4425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2"/>
                </a:solidFill>
                <a:latin typeface="Figtree Black"/>
                <a:ea typeface="Figtree Black"/>
                <a:cs typeface="Figtree Black"/>
                <a:sym typeface="Figtree Black"/>
              </a:rPr>
              <a:t>1st Product Backlog Item</a:t>
            </a:r>
            <a:endParaRPr sz="2400">
              <a:solidFill>
                <a:schemeClr val="lt2"/>
              </a:solidFill>
              <a:latin typeface="Figtree Black"/>
              <a:ea typeface="Figtree Black"/>
              <a:cs typeface="Figtree Black"/>
              <a:sym typeface="Figtree Black"/>
            </a:endParaRPr>
          </a:p>
        </p:txBody>
      </p:sp>
      <p:pic>
        <p:nvPicPr>
          <p:cNvPr id="874" name="Google Shape;874;p47"/>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875" name="Google Shape;875;p47"/>
          <p:cNvGraphicFramePr/>
          <p:nvPr/>
        </p:nvGraphicFramePr>
        <p:xfrm>
          <a:off x="68035" y="602906"/>
          <a:ext cx="8990075" cy="4446610"/>
        </p:xfrm>
        <a:graphic>
          <a:graphicData uri="http://schemas.openxmlformats.org/drawingml/2006/table">
            <a:tbl>
              <a:tblPr>
                <a:noFill/>
                <a:tableStyleId>{A22F21CB-052C-4A18-A916-07000E4FDB9D}</a:tableStyleId>
              </a:tblPr>
              <a:tblGrid>
                <a:gridCol w="6725300">
                  <a:extLst>
                    <a:ext uri="{9D8B030D-6E8A-4147-A177-3AD203B41FA5}">
                      <a16:colId xmlns:a16="http://schemas.microsoft.com/office/drawing/2014/main" val="20000"/>
                    </a:ext>
                  </a:extLst>
                </a:gridCol>
                <a:gridCol w="2264775">
                  <a:extLst>
                    <a:ext uri="{9D8B030D-6E8A-4147-A177-3AD203B41FA5}">
                      <a16:colId xmlns:a16="http://schemas.microsoft.com/office/drawing/2014/main" val="20001"/>
                    </a:ext>
                  </a:extLst>
                </a:gridCol>
              </a:tblGrid>
              <a:tr h="307525">
                <a:tc>
                  <a:txBody>
                    <a:bodyPr/>
                    <a:lstStyle/>
                    <a:p>
                      <a:pPr marL="0" lvl="0" indent="0" algn="ctr" rtl="0">
                        <a:spcBef>
                          <a:spcPts val="0"/>
                        </a:spcBef>
                        <a:spcAft>
                          <a:spcPts val="0"/>
                        </a:spcAft>
                        <a:buNone/>
                      </a:pPr>
                      <a:r>
                        <a:rPr lang="en" b="1"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457200" lvl="0" indent="-228600" algn="l" rtl="0">
                        <a:lnSpc>
                          <a:spcPct val="115000"/>
                        </a:lnSpc>
                        <a:spcBef>
                          <a:spcPts val="0"/>
                        </a:spcBef>
                        <a:spcAft>
                          <a:spcPts val="0"/>
                        </a:spcAft>
                        <a:buNone/>
                      </a:pPr>
                      <a:r>
                        <a:rPr lang="en" sz="1300" b="1" u="sng">
                          <a:solidFill>
                            <a:schemeClr val="accent6"/>
                          </a:solidFill>
                          <a:latin typeface="Sarabun"/>
                          <a:ea typeface="Sarabun"/>
                          <a:cs typeface="Sarabun"/>
                          <a:sym typeface="Sarabun"/>
                        </a:rPr>
                        <a:t>Task Accomplishments</a:t>
                      </a:r>
                      <a:endParaRPr sz="1300"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1738825">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Create accounts for the Scrum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Team using Snowflake’s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in-built user creation function</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SYSADMIN role provides users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with the privilege of creating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warehouses and databases in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an account</a:t>
                      </a:r>
                      <a:endParaRPr sz="13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311575">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Using SnowSQL to create 11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tables inside Snowflake</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Problem of incorrect data type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to be solved with replacing the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data type available (i.e. Binary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-&gt; VarChar)</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b="1">
                          <a:solidFill>
                            <a:schemeClr val="dk1"/>
                          </a:solidFill>
                          <a:latin typeface="Sarabun"/>
                          <a:ea typeface="Sarabun"/>
                          <a:cs typeface="Sarabun"/>
                          <a:sym typeface="Sarabun"/>
                        </a:rPr>
                        <a:t>Tables with Problems</a:t>
                      </a:r>
                      <a:r>
                        <a:rPr lang="en" sz="1100">
                          <a:solidFill>
                            <a:schemeClr val="dk1"/>
                          </a:solidFill>
                          <a:latin typeface="Sarabun"/>
                          <a:ea typeface="Sarabun"/>
                          <a:cs typeface="Sarabun"/>
                          <a:sym typeface="Sarabun"/>
                        </a:rPr>
                        <a:t>: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 Category [Picture]</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 Employee [ReportsTo]</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 Customer [City]</a:t>
                      </a:r>
                      <a:endParaRPr sz="1100">
                        <a:solidFill>
                          <a:schemeClr val="dk1"/>
                        </a:solidFill>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876" name="Google Shape;876;p47"/>
          <p:cNvSpPr/>
          <p:nvPr/>
        </p:nvSpPr>
        <p:spPr>
          <a:xfrm>
            <a:off x="2386914" y="1725530"/>
            <a:ext cx="4023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77" name="Google Shape;877;p47"/>
          <p:cNvSpPr/>
          <p:nvPr/>
        </p:nvSpPr>
        <p:spPr>
          <a:xfrm rot="10800000" flipH="1">
            <a:off x="1694925" y="4323350"/>
            <a:ext cx="563100" cy="561300"/>
          </a:xfrm>
          <a:prstGeom prst="bentArrow">
            <a:avLst>
              <a:gd name="adj1" fmla="val 25000"/>
              <a:gd name="adj2" fmla="val 25000"/>
              <a:gd name="adj3" fmla="val 25000"/>
              <a:gd name="adj4" fmla="val 4375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878" name="Google Shape;878;p47"/>
          <p:cNvPicPr preferRelativeResize="0"/>
          <p:nvPr/>
        </p:nvPicPr>
        <p:blipFill>
          <a:blip r:embed="rId4">
            <a:alphaModFix/>
          </a:blip>
          <a:stretch>
            <a:fillRect/>
          </a:stretch>
        </p:blipFill>
        <p:spPr>
          <a:xfrm>
            <a:off x="183025" y="1172528"/>
            <a:ext cx="2124000" cy="1413900"/>
          </a:xfrm>
          <a:prstGeom prst="roundRect">
            <a:avLst>
              <a:gd name="adj" fmla="val 9176"/>
            </a:avLst>
          </a:prstGeom>
          <a:noFill/>
          <a:ln>
            <a:noFill/>
          </a:ln>
        </p:spPr>
      </p:pic>
      <p:pic>
        <p:nvPicPr>
          <p:cNvPr id="879" name="Google Shape;879;p47"/>
          <p:cNvPicPr preferRelativeResize="0"/>
          <p:nvPr/>
        </p:nvPicPr>
        <p:blipFill>
          <a:blip r:embed="rId5">
            <a:alphaModFix/>
          </a:blip>
          <a:stretch>
            <a:fillRect/>
          </a:stretch>
        </p:blipFill>
        <p:spPr>
          <a:xfrm>
            <a:off x="183025" y="2960100"/>
            <a:ext cx="2124000" cy="1277700"/>
          </a:xfrm>
          <a:prstGeom prst="roundRect">
            <a:avLst>
              <a:gd name="adj" fmla="val 9940"/>
            </a:avLst>
          </a:prstGeom>
          <a:noFill/>
          <a:ln>
            <a:noFill/>
          </a:ln>
        </p:spPr>
      </p:pic>
      <p:pic>
        <p:nvPicPr>
          <p:cNvPr id="880" name="Google Shape;880;p47"/>
          <p:cNvPicPr preferRelativeResize="0"/>
          <p:nvPr/>
        </p:nvPicPr>
        <p:blipFill>
          <a:blip r:embed="rId6">
            <a:alphaModFix/>
          </a:blip>
          <a:stretch>
            <a:fillRect/>
          </a:stretch>
        </p:blipFill>
        <p:spPr>
          <a:xfrm>
            <a:off x="2967894" y="1044494"/>
            <a:ext cx="3628175" cy="1669950"/>
          </a:xfrm>
          <a:prstGeom prst="rect">
            <a:avLst/>
          </a:prstGeom>
          <a:noFill/>
          <a:ln w="9525" cap="flat" cmpd="sng">
            <a:solidFill>
              <a:srgbClr val="000000"/>
            </a:solidFill>
            <a:prstDash val="solid"/>
            <a:round/>
            <a:headEnd type="none" w="sm" len="sm"/>
            <a:tailEnd type="none" w="sm" len="sm"/>
          </a:ln>
        </p:spPr>
      </p:pic>
      <p:pic>
        <p:nvPicPr>
          <p:cNvPr id="881" name="Google Shape;881;p47"/>
          <p:cNvPicPr preferRelativeResize="0"/>
          <p:nvPr/>
        </p:nvPicPr>
        <p:blipFill>
          <a:blip r:embed="rId7">
            <a:alphaModFix/>
          </a:blip>
          <a:stretch>
            <a:fillRect/>
          </a:stretch>
        </p:blipFill>
        <p:spPr>
          <a:xfrm>
            <a:off x="2386925" y="3117738"/>
            <a:ext cx="2771350" cy="633950"/>
          </a:xfrm>
          <a:prstGeom prst="rect">
            <a:avLst/>
          </a:prstGeom>
          <a:noFill/>
          <a:ln>
            <a:noFill/>
          </a:ln>
        </p:spPr>
      </p:pic>
      <p:sp>
        <p:nvSpPr>
          <p:cNvPr id="882" name="Google Shape;882;p47"/>
          <p:cNvSpPr/>
          <p:nvPr/>
        </p:nvSpPr>
        <p:spPr>
          <a:xfrm>
            <a:off x="4639350" y="2798600"/>
            <a:ext cx="563100" cy="319200"/>
          </a:xfrm>
          <a:prstGeom prst="bentArrow">
            <a:avLst>
              <a:gd name="adj1" fmla="val 40727"/>
              <a:gd name="adj2" fmla="val 30694"/>
              <a:gd name="adj3" fmla="val 21906"/>
              <a:gd name="adj4" fmla="val 4072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883" name="Google Shape;883;p47"/>
          <p:cNvPicPr preferRelativeResize="0"/>
          <p:nvPr/>
        </p:nvPicPr>
        <p:blipFill>
          <a:blip r:embed="rId8">
            <a:alphaModFix/>
          </a:blip>
          <a:stretch>
            <a:fillRect/>
          </a:stretch>
        </p:blipFill>
        <p:spPr>
          <a:xfrm>
            <a:off x="2386925" y="3751701"/>
            <a:ext cx="2471500" cy="1180975"/>
          </a:xfrm>
          <a:prstGeom prst="rect">
            <a:avLst/>
          </a:prstGeom>
          <a:noFill/>
          <a:ln>
            <a:noFill/>
          </a:ln>
        </p:spPr>
      </p:pic>
      <p:grpSp>
        <p:nvGrpSpPr>
          <p:cNvPr id="884" name="Google Shape;884;p47"/>
          <p:cNvGrpSpPr/>
          <p:nvPr/>
        </p:nvGrpSpPr>
        <p:grpSpPr>
          <a:xfrm>
            <a:off x="5292675" y="2759875"/>
            <a:ext cx="1352100" cy="2272200"/>
            <a:chOff x="-1944325" y="1666825"/>
            <a:chExt cx="1352100" cy="2272200"/>
          </a:xfrm>
        </p:grpSpPr>
        <p:grpSp>
          <p:nvGrpSpPr>
            <p:cNvPr id="885" name="Google Shape;885;p47"/>
            <p:cNvGrpSpPr/>
            <p:nvPr/>
          </p:nvGrpSpPr>
          <p:grpSpPr>
            <a:xfrm>
              <a:off x="-1944263" y="1690111"/>
              <a:ext cx="1351993" cy="2225640"/>
              <a:chOff x="2789225" y="2811000"/>
              <a:chExt cx="1387941" cy="2286225"/>
            </a:xfrm>
          </p:grpSpPr>
          <p:pic>
            <p:nvPicPr>
              <p:cNvPr id="886" name="Google Shape;886;p47"/>
              <p:cNvPicPr preferRelativeResize="0"/>
              <p:nvPr/>
            </p:nvPicPr>
            <p:blipFill>
              <a:blip r:embed="rId9">
                <a:alphaModFix/>
              </a:blip>
              <a:stretch>
                <a:fillRect/>
              </a:stretch>
            </p:blipFill>
            <p:spPr>
              <a:xfrm>
                <a:off x="2789225" y="2811000"/>
                <a:ext cx="1387941" cy="2151900"/>
              </a:xfrm>
              <a:prstGeom prst="rect">
                <a:avLst/>
              </a:prstGeom>
              <a:noFill/>
              <a:ln>
                <a:noFill/>
              </a:ln>
            </p:spPr>
          </p:pic>
          <p:pic>
            <p:nvPicPr>
              <p:cNvPr id="887" name="Google Shape;887;p47"/>
              <p:cNvPicPr preferRelativeResize="0"/>
              <p:nvPr/>
            </p:nvPicPr>
            <p:blipFill rotWithShape="1">
              <a:blip r:embed="rId10">
                <a:alphaModFix/>
              </a:blip>
              <a:srcRect t="79253"/>
              <a:stretch/>
            </p:blipFill>
            <p:spPr>
              <a:xfrm>
                <a:off x="2818450" y="4923000"/>
                <a:ext cx="1014700" cy="174225"/>
              </a:xfrm>
              <a:prstGeom prst="rect">
                <a:avLst/>
              </a:prstGeom>
              <a:noFill/>
              <a:ln>
                <a:noFill/>
              </a:ln>
            </p:spPr>
          </p:pic>
          <p:pic>
            <p:nvPicPr>
              <p:cNvPr id="888" name="Google Shape;888;p47"/>
              <p:cNvPicPr preferRelativeResize="0"/>
              <p:nvPr/>
            </p:nvPicPr>
            <p:blipFill rotWithShape="1">
              <a:blip r:embed="rId10">
                <a:alphaModFix/>
              </a:blip>
              <a:srcRect t="50234" b="26652"/>
              <a:stretch/>
            </p:blipFill>
            <p:spPr>
              <a:xfrm>
                <a:off x="2818450" y="4326450"/>
                <a:ext cx="1014700" cy="194100"/>
              </a:xfrm>
              <a:prstGeom prst="rect">
                <a:avLst/>
              </a:prstGeom>
              <a:noFill/>
              <a:ln>
                <a:noFill/>
              </a:ln>
            </p:spPr>
          </p:pic>
          <p:pic>
            <p:nvPicPr>
              <p:cNvPr id="889" name="Google Shape;889;p47"/>
              <p:cNvPicPr preferRelativeResize="0"/>
              <p:nvPr/>
            </p:nvPicPr>
            <p:blipFill rotWithShape="1">
              <a:blip r:embed="rId10">
                <a:alphaModFix/>
              </a:blip>
              <a:srcRect t="25383" b="53869"/>
              <a:stretch/>
            </p:blipFill>
            <p:spPr>
              <a:xfrm>
                <a:off x="2818450" y="4748775"/>
                <a:ext cx="1014700" cy="174225"/>
              </a:xfrm>
              <a:prstGeom prst="rect">
                <a:avLst/>
              </a:prstGeom>
              <a:noFill/>
              <a:ln>
                <a:noFill/>
              </a:ln>
            </p:spPr>
          </p:pic>
          <p:pic>
            <p:nvPicPr>
              <p:cNvPr id="890" name="Google Shape;890;p47"/>
              <p:cNvPicPr preferRelativeResize="0"/>
              <p:nvPr/>
            </p:nvPicPr>
            <p:blipFill rotWithShape="1">
              <a:blip r:embed="rId10">
                <a:alphaModFix/>
              </a:blip>
              <a:srcRect b="76886"/>
              <a:stretch/>
            </p:blipFill>
            <p:spPr>
              <a:xfrm>
                <a:off x="2818450" y="3904125"/>
                <a:ext cx="979575" cy="194100"/>
              </a:xfrm>
              <a:prstGeom prst="rect">
                <a:avLst/>
              </a:prstGeom>
              <a:noFill/>
              <a:ln>
                <a:noFill/>
              </a:ln>
            </p:spPr>
          </p:pic>
          <p:sp>
            <p:nvSpPr>
              <p:cNvPr id="891" name="Google Shape;891;p47"/>
              <p:cNvSpPr/>
              <p:nvPr/>
            </p:nvSpPr>
            <p:spPr>
              <a:xfrm>
                <a:off x="3777350" y="4359725"/>
                <a:ext cx="239400" cy="160800"/>
              </a:xfrm>
              <a:prstGeom prst="rect">
                <a:avLst/>
              </a:prstGeom>
              <a:solidFill>
                <a:srgbClr val="FAFA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sp>
          <p:nvSpPr>
            <p:cNvPr id="892" name="Google Shape;892;p47"/>
            <p:cNvSpPr/>
            <p:nvPr/>
          </p:nvSpPr>
          <p:spPr>
            <a:xfrm>
              <a:off x="-1944325" y="1666825"/>
              <a:ext cx="1352100" cy="2272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sp>
        <p:nvSpPr>
          <p:cNvPr id="893" name="Google Shape;893;p47"/>
          <p:cNvSpPr/>
          <p:nvPr/>
        </p:nvSpPr>
        <p:spPr>
          <a:xfrm>
            <a:off x="2372175" y="3111500"/>
            <a:ext cx="2830200" cy="1821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48"/>
          <p:cNvSpPr/>
          <p:nvPr/>
        </p:nvSpPr>
        <p:spPr>
          <a:xfrm>
            <a:off x="2366750" y="75344"/>
            <a:ext cx="4631400" cy="4425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2"/>
                </a:solidFill>
                <a:latin typeface="Figtree Black"/>
                <a:ea typeface="Figtree Black"/>
                <a:cs typeface="Figtree Black"/>
                <a:sym typeface="Figtree Black"/>
              </a:rPr>
              <a:t>2nd Product Backlog Item</a:t>
            </a:r>
            <a:endParaRPr sz="2400">
              <a:solidFill>
                <a:schemeClr val="lt2"/>
              </a:solidFill>
              <a:latin typeface="Figtree Black"/>
              <a:ea typeface="Figtree Black"/>
              <a:cs typeface="Figtree Black"/>
              <a:sym typeface="Figtree Black"/>
            </a:endParaRPr>
          </a:p>
        </p:txBody>
      </p:sp>
      <p:pic>
        <p:nvPicPr>
          <p:cNvPr id="899" name="Google Shape;899;p48"/>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900" name="Google Shape;900;p48"/>
          <p:cNvGraphicFramePr/>
          <p:nvPr/>
        </p:nvGraphicFramePr>
        <p:xfrm>
          <a:off x="68035" y="602906"/>
          <a:ext cx="8990075" cy="4446610"/>
        </p:xfrm>
        <a:graphic>
          <a:graphicData uri="http://schemas.openxmlformats.org/drawingml/2006/table">
            <a:tbl>
              <a:tblPr>
                <a:noFill/>
                <a:tableStyleId>{A22F21CB-052C-4A18-A916-07000E4FDB9D}</a:tableStyleId>
              </a:tblPr>
              <a:tblGrid>
                <a:gridCol w="6725300">
                  <a:extLst>
                    <a:ext uri="{9D8B030D-6E8A-4147-A177-3AD203B41FA5}">
                      <a16:colId xmlns:a16="http://schemas.microsoft.com/office/drawing/2014/main" val="20000"/>
                    </a:ext>
                  </a:extLst>
                </a:gridCol>
                <a:gridCol w="2264775">
                  <a:extLst>
                    <a:ext uri="{9D8B030D-6E8A-4147-A177-3AD203B41FA5}">
                      <a16:colId xmlns:a16="http://schemas.microsoft.com/office/drawing/2014/main" val="20001"/>
                    </a:ext>
                  </a:extLst>
                </a:gridCol>
              </a:tblGrid>
              <a:tr h="307525">
                <a:tc>
                  <a:txBody>
                    <a:bodyPr/>
                    <a:lstStyle/>
                    <a:p>
                      <a:pPr marL="0" lvl="0" indent="0" algn="ctr" rtl="0">
                        <a:spcBef>
                          <a:spcPts val="0"/>
                        </a:spcBef>
                        <a:spcAft>
                          <a:spcPts val="0"/>
                        </a:spcAft>
                        <a:buNone/>
                      </a:pPr>
                      <a:r>
                        <a:rPr lang="en" b="1"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457200" lvl="0" indent="-228600" algn="l" rtl="0">
                        <a:lnSpc>
                          <a:spcPct val="115000"/>
                        </a:lnSpc>
                        <a:spcBef>
                          <a:spcPts val="0"/>
                        </a:spcBef>
                        <a:spcAft>
                          <a:spcPts val="0"/>
                        </a:spcAft>
                        <a:buNone/>
                      </a:pPr>
                      <a:r>
                        <a:rPr lang="en" sz="1300" b="1" u="sng">
                          <a:solidFill>
                            <a:schemeClr val="accent6"/>
                          </a:solidFill>
                          <a:latin typeface="Sarabun"/>
                          <a:ea typeface="Sarabun"/>
                          <a:cs typeface="Sarabun"/>
                          <a:sym typeface="Sarabun"/>
                        </a:rPr>
                        <a:t>Task Accomplishments</a:t>
                      </a:r>
                      <a:endParaRPr sz="1300"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1738825">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Created a Github repository for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collaboration</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Upload all the files and folders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of the dbt_snowflake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environment</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Gave all access as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collaborators to make changes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to the main branch</a:t>
                      </a:r>
                      <a:endParaRPr sz="1100">
                        <a:solidFill>
                          <a:schemeClr val="dk1"/>
                        </a:solidFill>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311575">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Input the correct credentials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for the Snowflake account and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the correct Github repository in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DBT Cloud</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Pull the data from the main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branch to display all files and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folders in the File Explorer</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Successfully commit a test file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to the main branch</a:t>
                      </a:r>
                      <a:endParaRPr sz="1100">
                        <a:solidFill>
                          <a:schemeClr val="dk1"/>
                        </a:solidFill>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901" name="Google Shape;901;p48"/>
          <p:cNvSpPr/>
          <p:nvPr/>
        </p:nvSpPr>
        <p:spPr>
          <a:xfrm>
            <a:off x="2597414" y="1725542"/>
            <a:ext cx="4023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902" name="Google Shape;902;p48"/>
          <p:cNvPicPr preferRelativeResize="0"/>
          <p:nvPr/>
        </p:nvPicPr>
        <p:blipFill>
          <a:blip r:embed="rId4">
            <a:alphaModFix/>
          </a:blip>
          <a:stretch>
            <a:fillRect/>
          </a:stretch>
        </p:blipFill>
        <p:spPr>
          <a:xfrm>
            <a:off x="438977" y="1082040"/>
            <a:ext cx="1860300" cy="1564200"/>
          </a:xfrm>
          <a:prstGeom prst="roundRect">
            <a:avLst>
              <a:gd name="adj" fmla="val 7275"/>
            </a:avLst>
          </a:prstGeom>
          <a:noFill/>
          <a:ln>
            <a:noFill/>
          </a:ln>
        </p:spPr>
      </p:pic>
      <p:pic>
        <p:nvPicPr>
          <p:cNvPr id="903" name="Google Shape;903;p48"/>
          <p:cNvPicPr preferRelativeResize="0"/>
          <p:nvPr/>
        </p:nvPicPr>
        <p:blipFill>
          <a:blip r:embed="rId5">
            <a:alphaModFix/>
          </a:blip>
          <a:stretch>
            <a:fillRect/>
          </a:stretch>
        </p:blipFill>
        <p:spPr>
          <a:xfrm>
            <a:off x="188777" y="3087500"/>
            <a:ext cx="1860300" cy="1545000"/>
          </a:xfrm>
          <a:prstGeom prst="roundRect">
            <a:avLst>
              <a:gd name="adj" fmla="val 7638"/>
            </a:avLst>
          </a:prstGeom>
          <a:noFill/>
          <a:ln>
            <a:noFill/>
          </a:ln>
        </p:spPr>
      </p:pic>
      <p:pic>
        <p:nvPicPr>
          <p:cNvPr id="904" name="Google Shape;904;p48"/>
          <p:cNvPicPr preferRelativeResize="0"/>
          <p:nvPr/>
        </p:nvPicPr>
        <p:blipFill>
          <a:blip r:embed="rId6">
            <a:alphaModFix/>
          </a:blip>
          <a:stretch>
            <a:fillRect/>
          </a:stretch>
        </p:blipFill>
        <p:spPr>
          <a:xfrm>
            <a:off x="3297875" y="1019513"/>
            <a:ext cx="2769150" cy="1689231"/>
          </a:xfrm>
          <a:prstGeom prst="rect">
            <a:avLst/>
          </a:prstGeom>
          <a:noFill/>
          <a:ln>
            <a:noFill/>
          </a:ln>
        </p:spPr>
      </p:pic>
      <p:pic>
        <p:nvPicPr>
          <p:cNvPr id="905" name="Google Shape;905;p48"/>
          <p:cNvPicPr preferRelativeResize="0"/>
          <p:nvPr/>
        </p:nvPicPr>
        <p:blipFill>
          <a:blip r:embed="rId7">
            <a:alphaModFix/>
          </a:blip>
          <a:stretch>
            <a:fillRect/>
          </a:stretch>
        </p:blipFill>
        <p:spPr>
          <a:xfrm>
            <a:off x="2597425" y="3077899"/>
            <a:ext cx="2421687" cy="1564200"/>
          </a:xfrm>
          <a:prstGeom prst="rect">
            <a:avLst/>
          </a:prstGeom>
          <a:noFill/>
          <a:ln w="9525" cap="flat" cmpd="sng">
            <a:solidFill>
              <a:srgbClr val="000000"/>
            </a:solidFill>
            <a:prstDash val="solid"/>
            <a:round/>
            <a:headEnd type="none" w="sm" len="sm"/>
            <a:tailEnd type="none" w="sm" len="sm"/>
          </a:ln>
        </p:spPr>
      </p:pic>
      <p:pic>
        <p:nvPicPr>
          <p:cNvPr id="906" name="Google Shape;906;p48"/>
          <p:cNvPicPr preferRelativeResize="0"/>
          <p:nvPr/>
        </p:nvPicPr>
        <p:blipFill>
          <a:blip r:embed="rId8">
            <a:alphaModFix/>
          </a:blip>
          <a:stretch>
            <a:fillRect/>
          </a:stretch>
        </p:blipFill>
        <p:spPr>
          <a:xfrm>
            <a:off x="5567450" y="2777475"/>
            <a:ext cx="1073900" cy="2228701"/>
          </a:xfrm>
          <a:prstGeom prst="rect">
            <a:avLst/>
          </a:prstGeom>
          <a:noFill/>
          <a:ln w="9525" cap="flat" cmpd="sng">
            <a:solidFill>
              <a:srgbClr val="000000"/>
            </a:solidFill>
            <a:prstDash val="solid"/>
            <a:round/>
            <a:headEnd type="none" w="sm" len="sm"/>
            <a:tailEnd type="none" w="sm" len="sm"/>
          </a:ln>
        </p:spPr>
      </p:pic>
      <p:sp>
        <p:nvSpPr>
          <p:cNvPr id="907" name="Google Shape;907;p48"/>
          <p:cNvSpPr/>
          <p:nvPr/>
        </p:nvSpPr>
        <p:spPr>
          <a:xfrm>
            <a:off x="2122089" y="3753217"/>
            <a:ext cx="4023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908" name="Google Shape;908;p48"/>
          <p:cNvSpPr/>
          <p:nvPr/>
        </p:nvSpPr>
        <p:spPr>
          <a:xfrm>
            <a:off x="5092114" y="3753217"/>
            <a:ext cx="4023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49"/>
          <p:cNvSpPr/>
          <p:nvPr/>
        </p:nvSpPr>
        <p:spPr>
          <a:xfrm>
            <a:off x="2366750" y="75344"/>
            <a:ext cx="4631400" cy="4425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2"/>
                </a:solidFill>
                <a:latin typeface="Figtree Black"/>
                <a:ea typeface="Figtree Black"/>
                <a:cs typeface="Figtree Black"/>
                <a:sym typeface="Figtree Black"/>
              </a:rPr>
              <a:t>2nd Product Backlog Item</a:t>
            </a:r>
            <a:endParaRPr sz="2400">
              <a:solidFill>
                <a:schemeClr val="lt2"/>
              </a:solidFill>
              <a:latin typeface="Figtree Black"/>
              <a:ea typeface="Figtree Black"/>
              <a:cs typeface="Figtree Black"/>
              <a:sym typeface="Figtree Black"/>
            </a:endParaRPr>
          </a:p>
        </p:txBody>
      </p:sp>
      <p:pic>
        <p:nvPicPr>
          <p:cNvPr id="914" name="Google Shape;914;p49"/>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915" name="Google Shape;915;p49"/>
          <p:cNvGraphicFramePr/>
          <p:nvPr/>
        </p:nvGraphicFramePr>
        <p:xfrm>
          <a:off x="68035" y="602906"/>
          <a:ext cx="8990075" cy="4432360"/>
        </p:xfrm>
        <a:graphic>
          <a:graphicData uri="http://schemas.openxmlformats.org/drawingml/2006/table">
            <a:tbl>
              <a:tblPr>
                <a:noFill/>
                <a:tableStyleId>{A22F21CB-052C-4A18-A916-07000E4FDB9D}</a:tableStyleId>
              </a:tblPr>
              <a:tblGrid>
                <a:gridCol w="6725300">
                  <a:extLst>
                    <a:ext uri="{9D8B030D-6E8A-4147-A177-3AD203B41FA5}">
                      <a16:colId xmlns:a16="http://schemas.microsoft.com/office/drawing/2014/main" val="20000"/>
                    </a:ext>
                  </a:extLst>
                </a:gridCol>
                <a:gridCol w="2264775">
                  <a:extLst>
                    <a:ext uri="{9D8B030D-6E8A-4147-A177-3AD203B41FA5}">
                      <a16:colId xmlns:a16="http://schemas.microsoft.com/office/drawing/2014/main" val="20001"/>
                    </a:ext>
                  </a:extLst>
                </a:gridCol>
              </a:tblGrid>
              <a:tr h="307525">
                <a:tc>
                  <a:txBody>
                    <a:bodyPr/>
                    <a:lstStyle/>
                    <a:p>
                      <a:pPr marL="0" lvl="0" indent="0" algn="ctr" rtl="0">
                        <a:spcBef>
                          <a:spcPts val="0"/>
                        </a:spcBef>
                        <a:spcAft>
                          <a:spcPts val="0"/>
                        </a:spcAft>
                        <a:buNone/>
                      </a:pPr>
                      <a:r>
                        <a:rPr lang="en" b="1"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457200" lvl="0" indent="-228600" algn="l" rtl="0">
                        <a:lnSpc>
                          <a:spcPct val="115000"/>
                        </a:lnSpc>
                        <a:spcBef>
                          <a:spcPts val="0"/>
                        </a:spcBef>
                        <a:spcAft>
                          <a:spcPts val="0"/>
                        </a:spcAft>
                        <a:buNone/>
                      </a:pPr>
                      <a:r>
                        <a:rPr lang="en" sz="1300" b="1" u="sng">
                          <a:solidFill>
                            <a:schemeClr val="accent6"/>
                          </a:solidFill>
                          <a:latin typeface="Sarabun"/>
                          <a:ea typeface="Sarabun"/>
                          <a:cs typeface="Sarabun"/>
                          <a:sym typeface="Sarabun"/>
                        </a:rPr>
                        <a:t>Task Accomplishments</a:t>
                      </a:r>
                      <a:endParaRPr sz="1300"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2349600">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Extract the data from the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Product Owner’s Github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Repository</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Loading the 11 csv files into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their respective table name in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the Snowflake database</a:t>
                      </a:r>
                      <a:endParaRPr sz="1100">
                        <a:solidFill>
                          <a:schemeClr val="dk1"/>
                        </a:solidFill>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686550">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◆Creating Necessary folders and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files for Sprint 3 (i.e.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nwt_distributor_tests for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testings files &amp; raw_data for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raw files)</a:t>
                      </a:r>
                      <a:endParaRPr sz="1100">
                        <a:solidFill>
                          <a:schemeClr val="dk1"/>
                        </a:solidFill>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916" name="Google Shape;916;p49"/>
          <p:cNvSpPr/>
          <p:nvPr/>
        </p:nvSpPr>
        <p:spPr>
          <a:xfrm>
            <a:off x="3135689" y="4124930"/>
            <a:ext cx="4023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917" name="Google Shape;917;p49"/>
          <p:cNvSpPr/>
          <p:nvPr/>
        </p:nvSpPr>
        <p:spPr>
          <a:xfrm rot="5400000">
            <a:off x="-582712" y="3247886"/>
            <a:ext cx="2832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918" name="Google Shape;918;p49"/>
          <p:cNvSpPr/>
          <p:nvPr/>
        </p:nvSpPr>
        <p:spPr>
          <a:xfrm>
            <a:off x="1619275" y="1371075"/>
            <a:ext cx="591600" cy="503700"/>
          </a:xfrm>
          <a:prstGeom prst="bentArrow">
            <a:avLst>
              <a:gd name="adj1" fmla="val 25000"/>
              <a:gd name="adj2" fmla="val 25000"/>
              <a:gd name="adj3" fmla="val 25000"/>
              <a:gd name="adj4" fmla="val 4375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919" name="Google Shape;919;p49"/>
          <p:cNvPicPr preferRelativeResize="0"/>
          <p:nvPr/>
        </p:nvPicPr>
        <p:blipFill>
          <a:blip r:embed="rId4">
            <a:alphaModFix/>
          </a:blip>
          <a:stretch>
            <a:fillRect/>
          </a:stretch>
        </p:blipFill>
        <p:spPr>
          <a:xfrm>
            <a:off x="258050" y="1921499"/>
            <a:ext cx="1907700" cy="1300500"/>
          </a:xfrm>
          <a:prstGeom prst="roundRect">
            <a:avLst>
              <a:gd name="adj" fmla="val 10386"/>
            </a:avLst>
          </a:prstGeom>
          <a:noFill/>
          <a:ln>
            <a:noFill/>
          </a:ln>
        </p:spPr>
      </p:pic>
      <p:pic>
        <p:nvPicPr>
          <p:cNvPr id="920" name="Google Shape;920;p49"/>
          <p:cNvPicPr preferRelativeResize="0"/>
          <p:nvPr/>
        </p:nvPicPr>
        <p:blipFill>
          <a:blip r:embed="rId5">
            <a:alphaModFix/>
          </a:blip>
          <a:stretch>
            <a:fillRect/>
          </a:stretch>
        </p:blipFill>
        <p:spPr>
          <a:xfrm>
            <a:off x="675574" y="3430700"/>
            <a:ext cx="1966500" cy="1470900"/>
          </a:xfrm>
          <a:prstGeom prst="roundRect">
            <a:avLst>
              <a:gd name="adj" fmla="val 6869"/>
            </a:avLst>
          </a:prstGeom>
          <a:noFill/>
          <a:ln>
            <a:noFill/>
          </a:ln>
        </p:spPr>
      </p:pic>
      <p:pic>
        <p:nvPicPr>
          <p:cNvPr id="921" name="Google Shape;921;p49"/>
          <p:cNvPicPr preferRelativeResize="0"/>
          <p:nvPr/>
        </p:nvPicPr>
        <p:blipFill>
          <a:blip r:embed="rId6">
            <a:alphaModFix/>
          </a:blip>
          <a:stretch>
            <a:fillRect/>
          </a:stretch>
        </p:blipFill>
        <p:spPr>
          <a:xfrm>
            <a:off x="2265253" y="1114075"/>
            <a:ext cx="2911673" cy="1564150"/>
          </a:xfrm>
          <a:prstGeom prst="rect">
            <a:avLst/>
          </a:prstGeom>
          <a:noFill/>
          <a:ln>
            <a:noFill/>
          </a:ln>
        </p:spPr>
      </p:pic>
      <p:pic>
        <p:nvPicPr>
          <p:cNvPr id="922" name="Google Shape;922;p49"/>
          <p:cNvPicPr preferRelativeResize="0"/>
          <p:nvPr/>
        </p:nvPicPr>
        <p:blipFill>
          <a:blip r:embed="rId7">
            <a:alphaModFix/>
          </a:blip>
          <a:stretch>
            <a:fillRect/>
          </a:stretch>
        </p:blipFill>
        <p:spPr>
          <a:xfrm>
            <a:off x="4031613" y="3812400"/>
            <a:ext cx="2124625" cy="902250"/>
          </a:xfrm>
          <a:prstGeom prst="rect">
            <a:avLst/>
          </a:prstGeom>
          <a:noFill/>
          <a:ln w="9525" cap="flat" cmpd="sng">
            <a:solidFill>
              <a:srgbClr val="000000"/>
            </a:solidFill>
            <a:prstDash val="solid"/>
            <a:round/>
            <a:headEnd type="none" w="sm" len="sm"/>
            <a:tailEnd type="none" w="sm" len="sm"/>
          </a:ln>
        </p:spPr>
      </p:pic>
      <p:sp>
        <p:nvSpPr>
          <p:cNvPr id="923" name="Google Shape;923;p49"/>
          <p:cNvSpPr/>
          <p:nvPr/>
        </p:nvSpPr>
        <p:spPr>
          <a:xfrm rot="10800000" flipH="1">
            <a:off x="4727650" y="2716650"/>
            <a:ext cx="533100" cy="561300"/>
          </a:xfrm>
          <a:prstGeom prst="bentArrow">
            <a:avLst>
              <a:gd name="adj1" fmla="val 25000"/>
              <a:gd name="adj2" fmla="val 25000"/>
              <a:gd name="adj3" fmla="val 25000"/>
              <a:gd name="adj4" fmla="val 4375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nvGrpSpPr>
          <p:cNvPr id="924" name="Google Shape;924;p49"/>
          <p:cNvGrpSpPr/>
          <p:nvPr/>
        </p:nvGrpSpPr>
        <p:grpSpPr>
          <a:xfrm>
            <a:off x="5368800" y="1029025"/>
            <a:ext cx="1352100" cy="2272200"/>
            <a:chOff x="-1944325" y="1666825"/>
            <a:chExt cx="1352100" cy="2272200"/>
          </a:xfrm>
        </p:grpSpPr>
        <p:grpSp>
          <p:nvGrpSpPr>
            <p:cNvPr id="925" name="Google Shape;925;p49"/>
            <p:cNvGrpSpPr/>
            <p:nvPr/>
          </p:nvGrpSpPr>
          <p:grpSpPr>
            <a:xfrm>
              <a:off x="-1944263" y="1690111"/>
              <a:ext cx="1351993" cy="2225640"/>
              <a:chOff x="2789225" y="2811000"/>
              <a:chExt cx="1387941" cy="2286225"/>
            </a:xfrm>
          </p:grpSpPr>
          <p:pic>
            <p:nvPicPr>
              <p:cNvPr id="926" name="Google Shape;926;p49"/>
              <p:cNvPicPr preferRelativeResize="0"/>
              <p:nvPr/>
            </p:nvPicPr>
            <p:blipFill>
              <a:blip r:embed="rId8">
                <a:alphaModFix/>
              </a:blip>
              <a:stretch>
                <a:fillRect/>
              </a:stretch>
            </p:blipFill>
            <p:spPr>
              <a:xfrm>
                <a:off x="2789225" y="2811000"/>
                <a:ext cx="1387941" cy="2151900"/>
              </a:xfrm>
              <a:prstGeom prst="rect">
                <a:avLst/>
              </a:prstGeom>
              <a:noFill/>
              <a:ln>
                <a:noFill/>
              </a:ln>
            </p:spPr>
          </p:pic>
          <p:pic>
            <p:nvPicPr>
              <p:cNvPr id="927" name="Google Shape;927;p49"/>
              <p:cNvPicPr preferRelativeResize="0"/>
              <p:nvPr/>
            </p:nvPicPr>
            <p:blipFill rotWithShape="1">
              <a:blip r:embed="rId9">
                <a:alphaModFix/>
              </a:blip>
              <a:srcRect t="79253"/>
              <a:stretch/>
            </p:blipFill>
            <p:spPr>
              <a:xfrm>
                <a:off x="2818450" y="4923000"/>
                <a:ext cx="1014700" cy="174225"/>
              </a:xfrm>
              <a:prstGeom prst="rect">
                <a:avLst/>
              </a:prstGeom>
              <a:noFill/>
              <a:ln>
                <a:noFill/>
              </a:ln>
            </p:spPr>
          </p:pic>
          <p:pic>
            <p:nvPicPr>
              <p:cNvPr id="928" name="Google Shape;928;p49"/>
              <p:cNvPicPr preferRelativeResize="0"/>
              <p:nvPr/>
            </p:nvPicPr>
            <p:blipFill rotWithShape="1">
              <a:blip r:embed="rId9">
                <a:alphaModFix/>
              </a:blip>
              <a:srcRect t="50234" b="26652"/>
              <a:stretch/>
            </p:blipFill>
            <p:spPr>
              <a:xfrm>
                <a:off x="2818450" y="4326450"/>
                <a:ext cx="1014700" cy="194100"/>
              </a:xfrm>
              <a:prstGeom prst="rect">
                <a:avLst/>
              </a:prstGeom>
              <a:noFill/>
              <a:ln>
                <a:noFill/>
              </a:ln>
            </p:spPr>
          </p:pic>
          <p:pic>
            <p:nvPicPr>
              <p:cNvPr id="929" name="Google Shape;929;p49"/>
              <p:cNvPicPr preferRelativeResize="0"/>
              <p:nvPr/>
            </p:nvPicPr>
            <p:blipFill rotWithShape="1">
              <a:blip r:embed="rId9">
                <a:alphaModFix/>
              </a:blip>
              <a:srcRect t="25383" b="53869"/>
              <a:stretch/>
            </p:blipFill>
            <p:spPr>
              <a:xfrm>
                <a:off x="2818450" y="4748775"/>
                <a:ext cx="1014700" cy="174225"/>
              </a:xfrm>
              <a:prstGeom prst="rect">
                <a:avLst/>
              </a:prstGeom>
              <a:noFill/>
              <a:ln>
                <a:noFill/>
              </a:ln>
            </p:spPr>
          </p:pic>
          <p:pic>
            <p:nvPicPr>
              <p:cNvPr id="930" name="Google Shape;930;p49"/>
              <p:cNvPicPr preferRelativeResize="0"/>
              <p:nvPr/>
            </p:nvPicPr>
            <p:blipFill rotWithShape="1">
              <a:blip r:embed="rId9">
                <a:alphaModFix/>
              </a:blip>
              <a:srcRect b="76886"/>
              <a:stretch/>
            </p:blipFill>
            <p:spPr>
              <a:xfrm>
                <a:off x="2818450" y="3904125"/>
                <a:ext cx="979575" cy="194100"/>
              </a:xfrm>
              <a:prstGeom prst="rect">
                <a:avLst/>
              </a:prstGeom>
              <a:noFill/>
              <a:ln>
                <a:noFill/>
              </a:ln>
            </p:spPr>
          </p:pic>
          <p:sp>
            <p:nvSpPr>
              <p:cNvPr id="931" name="Google Shape;931;p49"/>
              <p:cNvSpPr/>
              <p:nvPr/>
            </p:nvSpPr>
            <p:spPr>
              <a:xfrm>
                <a:off x="3777350" y="4359725"/>
                <a:ext cx="239400" cy="160800"/>
              </a:xfrm>
              <a:prstGeom prst="rect">
                <a:avLst/>
              </a:prstGeom>
              <a:solidFill>
                <a:srgbClr val="FAFA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sp>
          <p:nvSpPr>
            <p:cNvPr id="932" name="Google Shape;932;p49"/>
            <p:cNvSpPr/>
            <p:nvPr/>
          </p:nvSpPr>
          <p:spPr>
            <a:xfrm>
              <a:off x="-1944325" y="1666825"/>
              <a:ext cx="1352100" cy="2272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pic>
        <p:nvPicPr>
          <p:cNvPr id="937" name="Google Shape;937;p50"/>
          <p:cNvPicPr preferRelativeResize="0"/>
          <p:nvPr/>
        </p:nvPicPr>
        <p:blipFill>
          <a:blip r:embed="rId3">
            <a:alphaModFix/>
          </a:blip>
          <a:stretch>
            <a:fillRect/>
          </a:stretch>
        </p:blipFill>
        <p:spPr>
          <a:xfrm>
            <a:off x="1002700" y="1142100"/>
            <a:ext cx="7138589" cy="3820975"/>
          </a:xfrm>
          <a:prstGeom prst="rect">
            <a:avLst/>
          </a:prstGeom>
          <a:noFill/>
          <a:ln>
            <a:noFill/>
          </a:ln>
        </p:spPr>
      </p:pic>
      <p:sp>
        <p:nvSpPr>
          <p:cNvPr id="938" name="Google Shape;938;p50"/>
          <p:cNvSpPr/>
          <p:nvPr/>
        </p:nvSpPr>
        <p:spPr>
          <a:xfrm>
            <a:off x="1706550" y="222000"/>
            <a:ext cx="5730900" cy="5388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lt2"/>
                </a:solidFill>
                <a:latin typeface="Figtree Black"/>
                <a:ea typeface="Figtree Black"/>
                <a:cs typeface="Figtree Black"/>
                <a:sym typeface="Figtree Black"/>
              </a:rPr>
              <a:t>Burndown Chart for Sprint 2</a:t>
            </a:r>
            <a:endParaRPr sz="2900">
              <a:solidFill>
                <a:schemeClr val="lt2"/>
              </a:solidFill>
              <a:latin typeface="Figtree Black"/>
              <a:ea typeface="Figtree Black"/>
              <a:cs typeface="Figtree Black"/>
              <a:sym typeface="Figtree Black"/>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51"/>
          <p:cNvSpPr/>
          <p:nvPr/>
        </p:nvSpPr>
        <p:spPr>
          <a:xfrm>
            <a:off x="141425" y="1670038"/>
            <a:ext cx="8754600" cy="140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944" name="Google Shape;944;p51"/>
          <p:cNvPicPr preferRelativeResize="0"/>
          <p:nvPr/>
        </p:nvPicPr>
        <p:blipFill>
          <a:blip r:embed="rId3">
            <a:alphaModFix/>
          </a:blip>
          <a:stretch>
            <a:fillRect/>
          </a:stretch>
        </p:blipFill>
        <p:spPr>
          <a:xfrm>
            <a:off x="713225" y="4070400"/>
            <a:ext cx="274450" cy="374250"/>
          </a:xfrm>
          <a:prstGeom prst="rect">
            <a:avLst/>
          </a:prstGeom>
          <a:noFill/>
          <a:ln>
            <a:noFill/>
          </a:ln>
        </p:spPr>
      </p:pic>
      <p:pic>
        <p:nvPicPr>
          <p:cNvPr id="945" name="Google Shape;945;p51"/>
          <p:cNvPicPr preferRelativeResize="0"/>
          <p:nvPr/>
        </p:nvPicPr>
        <p:blipFill>
          <a:blip r:embed="rId3">
            <a:alphaModFix/>
          </a:blip>
          <a:stretch>
            <a:fillRect/>
          </a:stretch>
        </p:blipFill>
        <p:spPr>
          <a:xfrm>
            <a:off x="8293550" y="3696150"/>
            <a:ext cx="274450" cy="374250"/>
          </a:xfrm>
          <a:prstGeom prst="rect">
            <a:avLst/>
          </a:prstGeom>
          <a:noFill/>
          <a:ln>
            <a:noFill/>
          </a:ln>
        </p:spPr>
      </p:pic>
      <p:pic>
        <p:nvPicPr>
          <p:cNvPr id="946" name="Google Shape;946;p51"/>
          <p:cNvPicPr preferRelativeResize="0"/>
          <p:nvPr/>
        </p:nvPicPr>
        <p:blipFill>
          <a:blip r:embed="rId3">
            <a:alphaModFix/>
          </a:blip>
          <a:stretch>
            <a:fillRect/>
          </a:stretch>
        </p:blipFill>
        <p:spPr>
          <a:xfrm>
            <a:off x="1178900" y="913750"/>
            <a:ext cx="274450" cy="374250"/>
          </a:xfrm>
          <a:prstGeom prst="rect">
            <a:avLst/>
          </a:prstGeom>
          <a:noFill/>
          <a:ln>
            <a:noFill/>
          </a:ln>
        </p:spPr>
      </p:pic>
      <p:pic>
        <p:nvPicPr>
          <p:cNvPr id="947" name="Google Shape;947;p51"/>
          <p:cNvPicPr preferRelativeResize="0"/>
          <p:nvPr/>
        </p:nvPicPr>
        <p:blipFill>
          <a:blip r:embed="rId3">
            <a:alphaModFix/>
          </a:blip>
          <a:stretch>
            <a:fillRect/>
          </a:stretch>
        </p:blipFill>
        <p:spPr>
          <a:xfrm>
            <a:off x="7721600" y="352375"/>
            <a:ext cx="274450" cy="374250"/>
          </a:xfrm>
          <a:prstGeom prst="rect">
            <a:avLst/>
          </a:prstGeom>
          <a:noFill/>
          <a:ln>
            <a:noFill/>
          </a:ln>
        </p:spPr>
      </p:pic>
      <p:pic>
        <p:nvPicPr>
          <p:cNvPr id="948" name="Google Shape;948;p51"/>
          <p:cNvPicPr preferRelativeResize="0"/>
          <p:nvPr/>
        </p:nvPicPr>
        <p:blipFill>
          <a:blip r:embed="rId3">
            <a:alphaModFix/>
          </a:blip>
          <a:stretch>
            <a:fillRect/>
          </a:stretch>
        </p:blipFill>
        <p:spPr>
          <a:xfrm>
            <a:off x="4381500" y="4604000"/>
            <a:ext cx="274450" cy="374250"/>
          </a:xfrm>
          <a:prstGeom prst="rect">
            <a:avLst/>
          </a:prstGeom>
          <a:noFill/>
          <a:ln>
            <a:noFill/>
          </a:ln>
        </p:spPr>
      </p:pic>
      <p:pic>
        <p:nvPicPr>
          <p:cNvPr id="949" name="Google Shape;949;p51"/>
          <p:cNvPicPr preferRelativeResize="0"/>
          <p:nvPr/>
        </p:nvPicPr>
        <p:blipFill>
          <a:blip r:embed="rId3">
            <a:alphaModFix/>
          </a:blip>
          <a:stretch>
            <a:fillRect/>
          </a:stretch>
        </p:blipFill>
        <p:spPr>
          <a:xfrm>
            <a:off x="4107050" y="296125"/>
            <a:ext cx="274450" cy="374250"/>
          </a:xfrm>
          <a:prstGeom prst="rect">
            <a:avLst/>
          </a:prstGeom>
          <a:noFill/>
          <a:ln>
            <a:noFill/>
          </a:ln>
        </p:spPr>
      </p:pic>
      <p:sp>
        <p:nvSpPr>
          <p:cNvPr id="950" name="Google Shape;950;p51"/>
          <p:cNvSpPr/>
          <p:nvPr/>
        </p:nvSpPr>
        <p:spPr>
          <a:xfrm>
            <a:off x="433950" y="1860988"/>
            <a:ext cx="8276100" cy="1018800"/>
          </a:xfrm>
          <a:prstGeom prst="roundRect">
            <a:avLst>
              <a:gd name="adj" fmla="val 16667"/>
            </a:avLst>
          </a:prstGeom>
          <a:solidFill>
            <a:srgbClr val="281C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2"/>
                </a:solidFill>
                <a:latin typeface="Figtree Black"/>
                <a:ea typeface="Figtree Black"/>
                <a:cs typeface="Figtree Black"/>
                <a:sym typeface="Figtree Black"/>
              </a:rPr>
              <a:t>Sprint 3 - Data Cleaning</a:t>
            </a:r>
            <a:endParaRPr sz="500">
              <a:latin typeface="Sarabun"/>
              <a:ea typeface="Sarabun"/>
              <a:cs typeface="Sarabun"/>
              <a:sym typeface="Sarabu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52"/>
          <p:cNvSpPr/>
          <p:nvPr/>
        </p:nvSpPr>
        <p:spPr>
          <a:xfrm>
            <a:off x="1643625" y="110752"/>
            <a:ext cx="5877900" cy="4872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Figtree Black"/>
                <a:ea typeface="Figtree Black"/>
                <a:cs typeface="Figtree Black"/>
                <a:sym typeface="Figtree Black"/>
              </a:rPr>
              <a:t>Sprint Backlog</a:t>
            </a:r>
            <a:endParaRPr sz="2500">
              <a:solidFill>
                <a:schemeClr val="lt2"/>
              </a:solidFill>
              <a:latin typeface="Figtree Black"/>
              <a:ea typeface="Figtree Black"/>
              <a:cs typeface="Figtree Black"/>
              <a:sym typeface="Figtree Black"/>
            </a:endParaRPr>
          </a:p>
        </p:txBody>
      </p:sp>
      <p:pic>
        <p:nvPicPr>
          <p:cNvPr id="956" name="Google Shape;956;p52"/>
          <p:cNvPicPr preferRelativeResize="0"/>
          <p:nvPr/>
        </p:nvPicPr>
        <p:blipFill>
          <a:blip r:embed="rId3">
            <a:alphaModFix/>
          </a:blip>
          <a:stretch>
            <a:fillRect/>
          </a:stretch>
        </p:blipFill>
        <p:spPr>
          <a:xfrm>
            <a:off x="7079047" y="3488981"/>
            <a:ext cx="2064950" cy="1564150"/>
          </a:xfrm>
          <a:prstGeom prst="rect">
            <a:avLst/>
          </a:prstGeom>
          <a:noFill/>
          <a:ln>
            <a:noFill/>
          </a:ln>
        </p:spPr>
      </p:pic>
      <p:graphicFrame>
        <p:nvGraphicFramePr>
          <p:cNvPr id="957" name="Google Shape;957;p52"/>
          <p:cNvGraphicFramePr/>
          <p:nvPr/>
        </p:nvGraphicFramePr>
        <p:xfrm>
          <a:off x="55550" y="695906"/>
          <a:ext cx="9017225" cy="4358810"/>
        </p:xfrm>
        <a:graphic>
          <a:graphicData uri="http://schemas.openxmlformats.org/drawingml/2006/table">
            <a:tbl>
              <a:tblPr>
                <a:noFill/>
                <a:tableStyleId>{A22F21CB-052C-4A18-A916-07000E4FDB9D}</a:tableStyleId>
              </a:tblPr>
              <a:tblGrid>
                <a:gridCol w="399250">
                  <a:extLst>
                    <a:ext uri="{9D8B030D-6E8A-4147-A177-3AD203B41FA5}">
                      <a16:colId xmlns:a16="http://schemas.microsoft.com/office/drawing/2014/main" val="20000"/>
                    </a:ext>
                  </a:extLst>
                </a:gridCol>
                <a:gridCol w="2274600">
                  <a:extLst>
                    <a:ext uri="{9D8B030D-6E8A-4147-A177-3AD203B41FA5}">
                      <a16:colId xmlns:a16="http://schemas.microsoft.com/office/drawing/2014/main" val="20001"/>
                    </a:ext>
                  </a:extLst>
                </a:gridCol>
                <a:gridCol w="5673875">
                  <a:extLst>
                    <a:ext uri="{9D8B030D-6E8A-4147-A177-3AD203B41FA5}">
                      <a16:colId xmlns:a16="http://schemas.microsoft.com/office/drawing/2014/main" val="20002"/>
                    </a:ext>
                  </a:extLst>
                </a:gridCol>
                <a:gridCol w="669500">
                  <a:extLst>
                    <a:ext uri="{9D8B030D-6E8A-4147-A177-3AD203B41FA5}">
                      <a16:colId xmlns:a16="http://schemas.microsoft.com/office/drawing/2014/main" val="20003"/>
                    </a:ext>
                  </a:extLst>
                </a:gridCol>
              </a:tblGrid>
              <a:tr h="394625">
                <a:tc>
                  <a:txBody>
                    <a:bodyPr/>
                    <a:lstStyle/>
                    <a:p>
                      <a:pPr marL="0" lvl="0" indent="0" algn="ctr" rtl="0">
                        <a:spcBef>
                          <a:spcPts val="0"/>
                        </a:spcBef>
                        <a:spcAft>
                          <a:spcPts val="0"/>
                        </a:spcAft>
                        <a:buNone/>
                      </a:pPr>
                      <a:r>
                        <a:rPr lang="en" sz="1200" b="1" u="sng">
                          <a:solidFill>
                            <a:schemeClr val="lt2"/>
                          </a:solidFill>
                          <a:latin typeface="Sarabun"/>
                          <a:ea typeface="Sarabun"/>
                          <a:cs typeface="Sarabun"/>
                          <a:sym typeface="Sarabun"/>
                        </a:rPr>
                        <a:t>ID</a:t>
                      </a:r>
                      <a:endParaRPr sz="1200"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100" b="1" u="sng">
                          <a:solidFill>
                            <a:schemeClr val="lt2"/>
                          </a:solidFill>
                          <a:latin typeface="Sarabun"/>
                          <a:ea typeface="Sarabun"/>
                          <a:cs typeface="Sarabun"/>
                          <a:sym typeface="Sarabun"/>
                        </a:rPr>
                        <a:t>Product Backlog Item</a:t>
                      </a:r>
                      <a:endParaRPr sz="1100"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b="1" u="sng">
                          <a:solidFill>
                            <a:schemeClr val="lt2"/>
                          </a:solidFill>
                          <a:latin typeface="Sarabun"/>
                          <a:ea typeface="Sarabun"/>
                          <a:cs typeface="Sarabun"/>
                          <a:sym typeface="Sarabun"/>
                        </a:rPr>
                        <a:t>Subtasks/Product Backlog Refinement</a:t>
                      </a:r>
                      <a:endParaRPr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b="1" u="sng">
                          <a:solidFill>
                            <a:schemeClr val="lt2"/>
                          </a:solidFill>
                          <a:latin typeface="Sarabun"/>
                          <a:ea typeface="Sarabun"/>
                          <a:cs typeface="Sarabun"/>
                          <a:sym typeface="Sarabun"/>
                        </a:rPr>
                        <a:t>Points</a:t>
                      </a:r>
                      <a:endParaRPr sz="1200"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1868200">
                <a:tc>
                  <a:txBody>
                    <a:bodyPr/>
                    <a:lstStyle/>
                    <a:p>
                      <a:pPr marL="0" lvl="0" indent="0" algn="ctr" rtl="0">
                        <a:spcBef>
                          <a:spcPts val="0"/>
                        </a:spcBef>
                        <a:spcAft>
                          <a:spcPts val="0"/>
                        </a:spcAft>
                        <a:buNone/>
                      </a:pPr>
                      <a:r>
                        <a:rPr lang="en" sz="1800" b="1">
                          <a:latin typeface="Sarabun"/>
                          <a:ea typeface="Sarabun"/>
                          <a:cs typeface="Sarabun"/>
                          <a:sym typeface="Sarabun"/>
                        </a:rPr>
                        <a:t>4</a:t>
                      </a:r>
                      <a:endParaRPr sz="1800" b="1">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Sarabun"/>
                          <a:ea typeface="Sarabun"/>
                          <a:cs typeface="Sarabun"/>
                          <a:sym typeface="Sarabun"/>
                        </a:rPr>
                        <a:t>42</a:t>
                      </a:r>
                      <a:endParaRPr sz="1600" b="1">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94400">
                <a:tc>
                  <a:txBody>
                    <a:bodyPr/>
                    <a:lstStyle/>
                    <a:p>
                      <a:pPr marL="0" lvl="0" indent="0" algn="ctr" rtl="0">
                        <a:spcBef>
                          <a:spcPts val="0"/>
                        </a:spcBef>
                        <a:spcAft>
                          <a:spcPts val="0"/>
                        </a:spcAft>
                        <a:buNone/>
                      </a:pPr>
                      <a:r>
                        <a:rPr lang="en" sz="1800" b="1">
                          <a:latin typeface="Sarabun"/>
                          <a:ea typeface="Sarabun"/>
                          <a:cs typeface="Sarabun"/>
                          <a:sym typeface="Sarabun"/>
                        </a:rPr>
                        <a:t>5</a:t>
                      </a:r>
                      <a:endParaRPr sz="1800" b="1">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Sarabun"/>
                          <a:ea typeface="Sarabun"/>
                          <a:cs typeface="Sarabun"/>
                          <a:sym typeface="Sarabun"/>
                        </a:rPr>
                        <a:t>42</a:t>
                      </a:r>
                      <a:endParaRPr sz="1600" b="1">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958" name="Google Shape;958;p52"/>
          <p:cNvPicPr preferRelativeResize="0"/>
          <p:nvPr/>
        </p:nvPicPr>
        <p:blipFill>
          <a:blip r:embed="rId4">
            <a:alphaModFix/>
          </a:blip>
          <a:stretch>
            <a:fillRect/>
          </a:stretch>
        </p:blipFill>
        <p:spPr>
          <a:xfrm>
            <a:off x="555150" y="1164950"/>
            <a:ext cx="2064900" cy="1673100"/>
          </a:xfrm>
          <a:prstGeom prst="roundRect">
            <a:avLst>
              <a:gd name="adj" fmla="val 16667"/>
            </a:avLst>
          </a:prstGeom>
          <a:noFill/>
          <a:ln w="9525" cap="flat" cmpd="sng">
            <a:solidFill>
              <a:srgbClr val="000000"/>
            </a:solidFill>
            <a:prstDash val="solid"/>
            <a:round/>
            <a:headEnd type="none" w="sm" len="sm"/>
            <a:tailEnd type="none" w="sm" len="sm"/>
          </a:ln>
        </p:spPr>
      </p:pic>
      <p:pic>
        <p:nvPicPr>
          <p:cNvPr id="959" name="Google Shape;959;p52"/>
          <p:cNvPicPr preferRelativeResize="0"/>
          <p:nvPr/>
        </p:nvPicPr>
        <p:blipFill>
          <a:blip r:embed="rId5">
            <a:alphaModFix/>
          </a:blip>
          <a:stretch>
            <a:fillRect/>
          </a:stretch>
        </p:blipFill>
        <p:spPr>
          <a:xfrm>
            <a:off x="3198613" y="1267238"/>
            <a:ext cx="2246100" cy="1468500"/>
          </a:xfrm>
          <a:prstGeom prst="roundRect">
            <a:avLst>
              <a:gd name="adj" fmla="val 16667"/>
            </a:avLst>
          </a:prstGeom>
          <a:noFill/>
          <a:ln w="9525" cap="rnd" cmpd="sng">
            <a:solidFill>
              <a:schemeClr val="dk2"/>
            </a:solidFill>
            <a:prstDash val="solid"/>
            <a:round/>
            <a:headEnd type="none" w="sm" len="sm"/>
            <a:tailEnd type="none" w="sm" len="sm"/>
          </a:ln>
        </p:spPr>
      </p:pic>
      <p:pic>
        <p:nvPicPr>
          <p:cNvPr id="960" name="Google Shape;960;p52"/>
          <p:cNvPicPr preferRelativeResize="0"/>
          <p:nvPr/>
        </p:nvPicPr>
        <p:blipFill>
          <a:blip r:embed="rId6">
            <a:alphaModFix/>
          </a:blip>
          <a:stretch>
            <a:fillRect/>
          </a:stretch>
        </p:blipFill>
        <p:spPr>
          <a:xfrm>
            <a:off x="5786100" y="1257325"/>
            <a:ext cx="1855800" cy="1572300"/>
          </a:xfrm>
          <a:prstGeom prst="roundRect">
            <a:avLst>
              <a:gd name="adj" fmla="val 16667"/>
            </a:avLst>
          </a:prstGeom>
          <a:noFill/>
          <a:ln>
            <a:noFill/>
          </a:ln>
        </p:spPr>
      </p:pic>
      <p:pic>
        <p:nvPicPr>
          <p:cNvPr id="961" name="Google Shape;961;p52"/>
          <p:cNvPicPr preferRelativeResize="0"/>
          <p:nvPr/>
        </p:nvPicPr>
        <p:blipFill>
          <a:blip r:embed="rId7">
            <a:alphaModFix/>
          </a:blip>
          <a:stretch>
            <a:fillRect/>
          </a:stretch>
        </p:blipFill>
        <p:spPr>
          <a:xfrm>
            <a:off x="523076" y="3205100"/>
            <a:ext cx="2129100" cy="1572300"/>
          </a:xfrm>
          <a:prstGeom prst="roundRect">
            <a:avLst>
              <a:gd name="adj" fmla="val 16667"/>
            </a:avLst>
          </a:prstGeom>
          <a:noFill/>
          <a:ln w="9525" cap="flat" cmpd="sng">
            <a:solidFill>
              <a:srgbClr val="000000"/>
            </a:solidFill>
            <a:prstDash val="solid"/>
            <a:round/>
            <a:headEnd type="none" w="sm" len="sm"/>
            <a:tailEnd type="none" w="sm" len="sm"/>
          </a:ln>
        </p:spPr>
      </p:pic>
      <p:pic>
        <p:nvPicPr>
          <p:cNvPr id="962" name="Google Shape;962;p52"/>
          <p:cNvPicPr preferRelativeResize="0"/>
          <p:nvPr/>
        </p:nvPicPr>
        <p:blipFill>
          <a:blip r:embed="rId8">
            <a:alphaModFix/>
          </a:blip>
          <a:stretch>
            <a:fillRect/>
          </a:stretch>
        </p:blipFill>
        <p:spPr>
          <a:xfrm>
            <a:off x="3198625" y="3086775"/>
            <a:ext cx="2064900" cy="1754400"/>
          </a:xfrm>
          <a:prstGeom prst="roundRect">
            <a:avLst>
              <a:gd name="adj" fmla="val 16667"/>
            </a:avLst>
          </a:prstGeom>
          <a:noFill/>
          <a:ln>
            <a:noFill/>
          </a:ln>
        </p:spPr>
      </p:pic>
      <p:pic>
        <p:nvPicPr>
          <p:cNvPr id="963" name="Google Shape;963;p52"/>
          <p:cNvPicPr preferRelativeResize="0"/>
          <p:nvPr/>
        </p:nvPicPr>
        <p:blipFill>
          <a:blip r:embed="rId9">
            <a:alphaModFix/>
          </a:blip>
          <a:stretch>
            <a:fillRect/>
          </a:stretch>
        </p:blipFill>
        <p:spPr>
          <a:xfrm>
            <a:off x="5562425" y="3086775"/>
            <a:ext cx="2246100" cy="1758300"/>
          </a:xfrm>
          <a:prstGeom prst="roundRect">
            <a:avLst>
              <a:gd name="adj" fmla="val 16667"/>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6"/>
          <p:cNvSpPr/>
          <p:nvPr/>
        </p:nvSpPr>
        <p:spPr>
          <a:xfrm>
            <a:off x="590700" y="1030675"/>
            <a:ext cx="3385500" cy="3385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275" name="Google Shape;275;p26"/>
          <p:cNvSpPr txBox="1">
            <a:spLocks noGrp="1"/>
          </p:cNvSpPr>
          <p:nvPr>
            <p:ph type="title"/>
          </p:nvPr>
        </p:nvSpPr>
        <p:spPr>
          <a:xfrm>
            <a:off x="4047175" y="2504625"/>
            <a:ext cx="55026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Analysis/Insights</a:t>
            </a:r>
            <a:endParaRPr/>
          </a:p>
        </p:txBody>
      </p:sp>
      <p:sp>
        <p:nvSpPr>
          <p:cNvPr id="276" name="Google Shape;276;p26"/>
          <p:cNvSpPr txBox="1">
            <a:spLocks noGrp="1"/>
          </p:cNvSpPr>
          <p:nvPr>
            <p:ph type="title" idx="2"/>
          </p:nvPr>
        </p:nvSpPr>
        <p:spPr>
          <a:xfrm>
            <a:off x="7411975" y="1403275"/>
            <a:ext cx="1018800" cy="101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277" name="Google Shape;277;p26"/>
          <p:cNvGrpSpPr/>
          <p:nvPr/>
        </p:nvGrpSpPr>
        <p:grpSpPr>
          <a:xfrm>
            <a:off x="-640600" y="1389751"/>
            <a:ext cx="4482703" cy="6005173"/>
            <a:chOff x="3554925" y="1032850"/>
            <a:chExt cx="1590175" cy="2130325"/>
          </a:xfrm>
        </p:grpSpPr>
        <p:sp>
          <p:nvSpPr>
            <p:cNvPr id="278" name="Google Shape;278;p26"/>
            <p:cNvSpPr/>
            <p:nvPr/>
          </p:nvSpPr>
          <p:spPr>
            <a:xfrm>
              <a:off x="3554925" y="1243175"/>
              <a:ext cx="821725" cy="1920000"/>
            </a:xfrm>
            <a:custGeom>
              <a:avLst/>
              <a:gdLst/>
              <a:ahLst/>
              <a:cxnLst/>
              <a:rect l="l" t="t" r="r" b="b"/>
              <a:pathLst>
                <a:path w="32869" h="76800" extrusionOk="0">
                  <a:moveTo>
                    <a:pt x="0" y="0"/>
                  </a:moveTo>
                  <a:lnTo>
                    <a:pt x="0" y="76800"/>
                  </a:lnTo>
                  <a:lnTo>
                    <a:pt x="32868" y="76800"/>
                  </a:lnTo>
                  <a:lnTo>
                    <a:pt x="328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3554925" y="1243175"/>
              <a:ext cx="224725" cy="1920000"/>
            </a:xfrm>
            <a:custGeom>
              <a:avLst/>
              <a:gdLst/>
              <a:ahLst/>
              <a:cxnLst/>
              <a:rect l="l" t="t" r="r" b="b"/>
              <a:pathLst>
                <a:path w="8989" h="76800" extrusionOk="0">
                  <a:moveTo>
                    <a:pt x="0" y="0"/>
                  </a:moveTo>
                  <a:lnTo>
                    <a:pt x="0" y="76800"/>
                  </a:lnTo>
                  <a:lnTo>
                    <a:pt x="8988" y="76800"/>
                  </a:lnTo>
                  <a:lnTo>
                    <a:pt x="8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3810650" y="1372175"/>
              <a:ext cx="538550" cy="382775"/>
            </a:xfrm>
            <a:custGeom>
              <a:avLst/>
              <a:gdLst/>
              <a:ahLst/>
              <a:cxnLst/>
              <a:rect l="l" t="t" r="r" b="b"/>
              <a:pathLst>
                <a:path w="21542" h="15311" extrusionOk="0">
                  <a:moveTo>
                    <a:pt x="0" y="0"/>
                  </a:moveTo>
                  <a:lnTo>
                    <a:pt x="0" y="15310"/>
                  </a:lnTo>
                  <a:lnTo>
                    <a:pt x="52" y="15310"/>
                  </a:lnTo>
                  <a:lnTo>
                    <a:pt x="15533" y="15284"/>
                  </a:lnTo>
                  <a:lnTo>
                    <a:pt x="19935" y="15271"/>
                  </a:lnTo>
                  <a:lnTo>
                    <a:pt x="19909" y="15271"/>
                  </a:lnTo>
                  <a:lnTo>
                    <a:pt x="15493" y="15258"/>
                  </a:lnTo>
                  <a:lnTo>
                    <a:pt x="92" y="15232"/>
                  </a:lnTo>
                  <a:lnTo>
                    <a:pt x="92" y="15232"/>
                  </a:lnTo>
                  <a:lnTo>
                    <a:pt x="92" y="105"/>
                  </a:lnTo>
                  <a:lnTo>
                    <a:pt x="92" y="105"/>
                  </a:lnTo>
                  <a:lnTo>
                    <a:pt x="21424" y="92"/>
                  </a:lnTo>
                  <a:lnTo>
                    <a:pt x="21424" y="92"/>
                  </a:lnTo>
                  <a:cubicBezTo>
                    <a:pt x="21437" y="4698"/>
                    <a:pt x="21450" y="8486"/>
                    <a:pt x="21450" y="11117"/>
                  </a:cubicBezTo>
                  <a:lnTo>
                    <a:pt x="21450" y="15284"/>
                  </a:lnTo>
                  <a:cubicBezTo>
                    <a:pt x="21490" y="15193"/>
                    <a:pt x="21503" y="15101"/>
                    <a:pt x="21503" y="15010"/>
                  </a:cubicBezTo>
                  <a:lnTo>
                    <a:pt x="21503" y="14213"/>
                  </a:lnTo>
                  <a:cubicBezTo>
                    <a:pt x="21516" y="13508"/>
                    <a:pt x="21516" y="12476"/>
                    <a:pt x="21516" y="11156"/>
                  </a:cubicBezTo>
                  <a:cubicBezTo>
                    <a:pt x="21516" y="8478"/>
                    <a:pt x="21529" y="4677"/>
                    <a:pt x="21542" y="52"/>
                  </a:cubicBezTo>
                  <a:lnTo>
                    <a:pt x="21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3974925" y="1607625"/>
              <a:ext cx="218175" cy="36925"/>
            </a:xfrm>
            <a:custGeom>
              <a:avLst/>
              <a:gdLst/>
              <a:ahLst/>
              <a:cxnLst/>
              <a:rect l="l" t="t" r="r" b="b"/>
              <a:pathLst>
                <a:path w="8727" h="1477" extrusionOk="0">
                  <a:moveTo>
                    <a:pt x="0" y="1"/>
                  </a:moveTo>
                  <a:lnTo>
                    <a:pt x="0" y="1477"/>
                  </a:lnTo>
                  <a:lnTo>
                    <a:pt x="8726" y="1477"/>
                  </a:lnTo>
                  <a:lnTo>
                    <a:pt x="8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4027175" y="1443350"/>
              <a:ext cx="139475" cy="106825"/>
            </a:xfrm>
            <a:custGeom>
              <a:avLst/>
              <a:gdLst/>
              <a:ahLst/>
              <a:cxnLst/>
              <a:rect l="l" t="t" r="r" b="b"/>
              <a:pathLst>
                <a:path w="5579" h="4273" extrusionOk="0">
                  <a:moveTo>
                    <a:pt x="536" y="1"/>
                  </a:moveTo>
                  <a:cubicBezTo>
                    <a:pt x="235" y="1"/>
                    <a:pt x="0" y="249"/>
                    <a:pt x="0" y="537"/>
                  </a:cubicBezTo>
                  <a:lnTo>
                    <a:pt x="0" y="3737"/>
                  </a:lnTo>
                  <a:cubicBezTo>
                    <a:pt x="0" y="4038"/>
                    <a:pt x="235" y="4273"/>
                    <a:pt x="536" y="4273"/>
                  </a:cubicBezTo>
                  <a:lnTo>
                    <a:pt x="5030" y="4273"/>
                  </a:lnTo>
                  <a:cubicBezTo>
                    <a:pt x="5330" y="4273"/>
                    <a:pt x="5578" y="4038"/>
                    <a:pt x="5578" y="3737"/>
                  </a:cubicBezTo>
                  <a:lnTo>
                    <a:pt x="5578" y="537"/>
                  </a:lnTo>
                  <a:cubicBezTo>
                    <a:pt x="5578" y="249"/>
                    <a:pt x="5330" y="1"/>
                    <a:pt x="5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4035650" y="1482950"/>
              <a:ext cx="121850" cy="59400"/>
            </a:xfrm>
            <a:custGeom>
              <a:avLst/>
              <a:gdLst/>
              <a:ahLst/>
              <a:cxnLst/>
              <a:rect l="l" t="t" r="r" b="b"/>
              <a:pathLst>
                <a:path w="4874" h="2376" extrusionOk="0">
                  <a:moveTo>
                    <a:pt x="1866" y="1"/>
                  </a:moveTo>
                  <a:cubicBezTo>
                    <a:pt x="1845" y="1"/>
                    <a:pt x="1824" y="4"/>
                    <a:pt x="1804" y="11"/>
                  </a:cubicBezTo>
                  <a:cubicBezTo>
                    <a:pt x="1764" y="24"/>
                    <a:pt x="1738" y="50"/>
                    <a:pt x="1712" y="76"/>
                  </a:cubicBezTo>
                  <a:lnTo>
                    <a:pt x="1647" y="154"/>
                  </a:lnTo>
                  <a:cubicBezTo>
                    <a:pt x="1621" y="194"/>
                    <a:pt x="1582" y="246"/>
                    <a:pt x="1542" y="285"/>
                  </a:cubicBezTo>
                  <a:lnTo>
                    <a:pt x="1346" y="559"/>
                  </a:lnTo>
                  <a:lnTo>
                    <a:pt x="641" y="1500"/>
                  </a:lnTo>
                  <a:lnTo>
                    <a:pt x="171" y="2140"/>
                  </a:lnTo>
                  <a:cubicBezTo>
                    <a:pt x="105" y="2205"/>
                    <a:pt x="53" y="2284"/>
                    <a:pt x="1" y="2375"/>
                  </a:cubicBezTo>
                  <a:cubicBezTo>
                    <a:pt x="79" y="2310"/>
                    <a:pt x="145" y="2244"/>
                    <a:pt x="197" y="2166"/>
                  </a:cubicBezTo>
                  <a:lnTo>
                    <a:pt x="693" y="1552"/>
                  </a:lnTo>
                  <a:lnTo>
                    <a:pt x="1425" y="612"/>
                  </a:lnTo>
                  <a:cubicBezTo>
                    <a:pt x="1503" y="533"/>
                    <a:pt x="1568" y="442"/>
                    <a:pt x="1634" y="350"/>
                  </a:cubicBezTo>
                  <a:lnTo>
                    <a:pt x="1751" y="207"/>
                  </a:lnTo>
                  <a:lnTo>
                    <a:pt x="1804" y="141"/>
                  </a:lnTo>
                  <a:cubicBezTo>
                    <a:pt x="1817" y="128"/>
                    <a:pt x="1830" y="115"/>
                    <a:pt x="1843" y="115"/>
                  </a:cubicBezTo>
                  <a:cubicBezTo>
                    <a:pt x="1857" y="106"/>
                    <a:pt x="1872" y="102"/>
                    <a:pt x="1888" y="102"/>
                  </a:cubicBezTo>
                  <a:cubicBezTo>
                    <a:pt x="1916" y="102"/>
                    <a:pt x="1944" y="116"/>
                    <a:pt x="1960" y="141"/>
                  </a:cubicBezTo>
                  <a:lnTo>
                    <a:pt x="2078" y="285"/>
                  </a:lnTo>
                  <a:lnTo>
                    <a:pt x="2326" y="572"/>
                  </a:lnTo>
                  <a:lnTo>
                    <a:pt x="2809" y="1134"/>
                  </a:lnTo>
                  <a:lnTo>
                    <a:pt x="2836" y="1160"/>
                  </a:lnTo>
                  <a:cubicBezTo>
                    <a:pt x="2888" y="1212"/>
                    <a:pt x="2940" y="1239"/>
                    <a:pt x="3005" y="1239"/>
                  </a:cubicBezTo>
                  <a:cubicBezTo>
                    <a:pt x="3084" y="1226"/>
                    <a:pt x="3149" y="1186"/>
                    <a:pt x="3188" y="1134"/>
                  </a:cubicBezTo>
                  <a:lnTo>
                    <a:pt x="3410" y="873"/>
                  </a:lnTo>
                  <a:lnTo>
                    <a:pt x="3515" y="755"/>
                  </a:lnTo>
                  <a:cubicBezTo>
                    <a:pt x="3554" y="716"/>
                    <a:pt x="3580" y="677"/>
                    <a:pt x="3606" y="677"/>
                  </a:cubicBezTo>
                  <a:cubicBezTo>
                    <a:pt x="3646" y="677"/>
                    <a:pt x="3685" y="677"/>
                    <a:pt x="3711" y="716"/>
                  </a:cubicBezTo>
                  <a:lnTo>
                    <a:pt x="3802" y="821"/>
                  </a:lnTo>
                  <a:lnTo>
                    <a:pt x="4155" y="1239"/>
                  </a:lnTo>
                  <a:lnTo>
                    <a:pt x="4678" y="1840"/>
                  </a:lnTo>
                  <a:cubicBezTo>
                    <a:pt x="4730" y="1918"/>
                    <a:pt x="4795" y="1996"/>
                    <a:pt x="4874" y="2062"/>
                  </a:cubicBezTo>
                  <a:cubicBezTo>
                    <a:pt x="4821" y="1970"/>
                    <a:pt x="4769" y="1892"/>
                    <a:pt x="4704" y="1826"/>
                  </a:cubicBezTo>
                  <a:lnTo>
                    <a:pt x="4207" y="1199"/>
                  </a:lnTo>
                  <a:lnTo>
                    <a:pt x="3868" y="768"/>
                  </a:lnTo>
                  <a:lnTo>
                    <a:pt x="3776" y="651"/>
                  </a:lnTo>
                  <a:cubicBezTo>
                    <a:pt x="3733" y="607"/>
                    <a:pt x="3681" y="582"/>
                    <a:pt x="3627" y="582"/>
                  </a:cubicBezTo>
                  <a:cubicBezTo>
                    <a:pt x="3616" y="582"/>
                    <a:pt x="3605" y="583"/>
                    <a:pt x="3593" y="585"/>
                  </a:cubicBezTo>
                  <a:cubicBezTo>
                    <a:pt x="3528" y="599"/>
                    <a:pt x="3476" y="638"/>
                    <a:pt x="3437" y="690"/>
                  </a:cubicBezTo>
                  <a:lnTo>
                    <a:pt x="3319" y="821"/>
                  </a:lnTo>
                  <a:lnTo>
                    <a:pt x="3097" y="1069"/>
                  </a:lnTo>
                  <a:cubicBezTo>
                    <a:pt x="3058" y="1115"/>
                    <a:pt x="3019" y="1137"/>
                    <a:pt x="2981" y="1137"/>
                  </a:cubicBezTo>
                  <a:cubicBezTo>
                    <a:pt x="2943" y="1137"/>
                    <a:pt x="2907" y="1115"/>
                    <a:pt x="2875" y="1069"/>
                  </a:cubicBezTo>
                  <a:cubicBezTo>
                    <a:pt x="2718" y="886"/>
                    <a:pt x="2548" y="690"/>
                    <a:pt x="2391" y="507"/>
                  </a:cubicBezTo>
                  <a:cubicBezTo>
                    <a:pt x="2313" y="403"/>
                    <a:pt x="2222" y="311"/>
                    <a:pt x="2143" y="220"/>
                  </a:cubicBezTo>
                  <a:lnTo>
                    <a:pt x="2026" y="76"/>
                  </a:lnTo>
                  <a:cubicBezTo>
                    <a:pt x="1987" y="28"/>
                    <a:pt x="1927" y="1"/>
                    <a:pt x="1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4094450" y="1461325"/>
              <a:ext cx="28100" cy="25650"/>
            </a:xfrm>
            <a:custGeom>
              <a:avLst/>
              <a:gdLst/>
              <a:ahLst/>
              <a:cxnLst/>
              <a:rect l="l" t="t" r="r" b="b"/>
              <a:pathLst>
                <a:path w="1124" h="1026" extrusionOk="0">
                  <a:moveTo>
                    <a:pt x="625" y="1"/>
                  </a:moveTo>
                  <a:cubicBezTo>
                    <a:pt x="569" y="1"/>
                    <a:pt x="513" y="10"/>
                    <a:pt x="457" y="27"/>
                  </a:cubicBezTo>
                  <a:cubicBezTo>
                    <a:pt x="0" y="196"/>
                    <a:pt x="0" y="836"/>
                    <a:pt x="457" y="993"/>
                  </a:cubicBezTo>
                  <a:cubicBezTo>
                    <a:pt x="514" y="1015"/>
                    <a:pt x="572" y="1025"/>
                    <a:pt x="629" y="1025"/>
                  </a:cubicBezTo>
                  <a:cubicBezTo>
                    <a:pt x="743" y="1025"/>
                    <a:pt x="854" y="985"/>
                    <a:pt x="941" y="915"/>
                  </a:cubicBezTo>
                  <a:cubicBezTo>
                    <a:pt x="1032" y="836"/>
                    <a:pt x="1085" y="745"/>
                    <a:pt x="1098" y="627"/>
                  </a:cubicBezTo>
                  <a:cubicBezTo>
                    <a:pt x="1124" y="562"/>
                    <a:pt x="1111" y="510"/>
                    <a:pt x="1098" y="510"/>
                  </a:cubicBezTo>
                  <a:cubicBezTo>
                    <a:pt x="1098" y="510"/>
                    <a:pt x="1085" y="549"/>
                    <a:pt x="1071" y="614"/>
                  </a:cubicBezTo>
                  <a:cubicBezTo>
                    <a:pt x="1032" y="719"/>
                    <a:pt x="980" y="797"/>
                    <a:pt x="902" y="850"/>
                  </a:cubicBezTo>
                  <a:cubicBezTo>
                    <a:pt x="876" y="876"/>
                    <a:pt x="836" y="889"/>
                    <a:pt x="797" y="902"/>
                  </a:cubicBezTo>
                  <a:cubicBezTo>
                    <a:pt x="738" y="926"/>
                    <a:pt x="682" y="937"/>
                    <a:pt x="629" y="937"/>
                  </a:cubicBezTo>
                  <a:cubicBezTo>
                    <a:pt x="229" y="937"/>
                    <a:pt x="48" y="304"/>
                    <a:pt x="510" y="131"/>
                  </a:cubicBezTo>
                  <a:cubicBezTo>
                    <a:pt x="560" y="111"/>
                    <a:pt x="612" y="100"/>
                    <a:pt x="664" y="100"/>
                  </a:cubicBezTo>
                  <a:cubicBezTo>
                    <a:pt x="747" y="100"/>
                    <a:pt x="829" y="127"/>
                    <a:pt x="902" y="183"/>
                  </a:cubicBezTo>
                  <a:cubicBezTo>
                    <a:pt x="980" y="236"/>
                    <a:pt x="1032" y="314"/>
                    <a:pt x="1071" y="405"/>
                  </a:cubicBezTo>
                  <a:cubicBezTo>
                    <a:pt x="1085" y="471"/>
                    <a:pt x="1098" y="510"/>
                    <a:pt x="1098" y="510"/>
                  </a:cubicBezTo>
                  <a:cubicBezTo>
                    <a:pt x="1111" y="471"/>
                    <a:pt x="1111" y="431"/>
                    <a:pt x="1098" y="392"/>
                  </a:cubicBezTo>
                  <a:cubicBezTo>
                    <a:pt x="1085" y="288"/>
                    <a:pt x="1032" y="183"/>
                    <a:pt x="941" y="118"/>
                  </a:cubicBezTo>
                  <a:cubicBezTo>
                    <a:pt x="853" y="39"/>
                    <a:pt x="741" y="1"/>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a:off x="3804750" y="1783000"/>
              <a:ext cx="467050" cy="363200"/>
            </a:xfrm>
            <a:custGeom>
              <a:avLst/>
              <a:gdLst/>
              <a:ahLst/>
              <a:cxnLst/>
              <a:rect l="l" t="t" r="r" b="b"/>
              <a:pathLst>
                <a:path w="18682" h="14528" extrusionOk="0">
                  <a:moveTo>
                    <a:pt x="1" y="1"/>
                  </a:moveTo>
                  <a:lnTo>
                    <a:pt x="1" y="14527"/>
                  </a:lnTo>
                  <a:lnTo>
                    <a:pt x="18682" y="14527"/>
                  </a:lnTo>
                  <a:lnTo>
                    <a:pt x="186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a:off x="3841025" y="1778425"/>
              <a:ext cx="255725" cy="82000"/>
            </a:xfrm>
            <a:custGeom>
              <a:avLst/>
              <a:gdLst/>
              <a:ahLst/>
              <a:cxnLst/>
              <a:rect l="l" t="t" r="r" b="b"/>
              <a:pathLst>
                <a:path w="10229" h="3280" extrusionOk="0">
                  <a:moveTo>
                    <a:pt x="2443" y="1"/>
                  </a:moveTo>
                  <a:cubicBezTo>
                    <a:pt x="2025" y="1"/>
                    <a:pt x="1685" y="328"/>
                    <a:pt x="1672" y="746"/>
                  </a:cubicBezTo>
                  <a:lnTo>
                    <a:pt x="732" y="746"/>
                  </a:lnTo>
                  <a:cubicBezTo>
                    <a:pt x="327" y="746"/>
                    <a:pt x="0" y="1072"/>
                    <a:pt x="0" y="1477"/>
                  </a:cubicBezTo>
                  <a:lnTo>
                    <a:pt x="0" y="3280"/>
                  </a:lnTo>
                  <a:lnTo>
                    <a:pt x="10229" y="3280"/>
                  </a:lnTo>
                  <a:lnTo>
                    <a:pt x="10229" y="1477"/>
                  </a:lnTo>
                  <a:cubicBezTo>
                    <a:pt x="10229" y="1072"/>
                    <a:pt x="9915" y="746"/>
                    <a:pt x="9510" y="746"/>
                  </a:cubicBezTo>
                  <a:lnTo>
                    <a:pt x="5944" y="746"/>
                  </a:lnTo>
                  <a:lnTo>
                    <a:pt x="5735" y="380"/>
                  </a:lnTo>
                  <a:cubicBezTo>
                    <a:pt x="5591" y="145"/>
                    <a:pt x="5343" y="1"/>
                    <a:pt x="5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a:off x="3888050" y="1778425"/>
              <a:ext cx="255400" cy="82000"/>
            </a:xfrm>
            <a:custGeom>
              <a:avLst/>
              <a:gdLst/>
              <a:ahLst/>
              <a:cxnLst/>
              <a:rect l="l" t="t" r="r" b="b"/>
              <a:pathLst>
                <a:path w="10216" h="3280" extrusionOk="0">
                  <a:moveTo>
                    <a:pt x="2443" y="1"/>
                  </a:moveTo>
                  <a:cubicBezTo>
                    <a:pt x="2025" y="1"/>
                    <a:pt x="1685" y="328"/>
                    <a:pt x="1659" y="746"/>
                  </a:cubicBezTo>
                  <a:lnTo>
                    <a:pt x="732" y="746"/>
                  </a:lnTo>
                  <a:cubicBezTo>
                    <a:pt x="327" y="746"/>
                    <a:pt x="0" y="1072"/>
                    <a:pt x="0" y="1477"/>
                  </a:cubicBezTo>
                  <a:lnTo>
                    <a:pt x="0" y="3280"/>
                  </a:lnTo>
                  <a:lnTo>
                    <a:pt x="10216" y="3280"/>
                  </a:lnTo>
                  <a:lnTo>
                    <a:pt x="10216" y="1477"/>
                  </a:lnTo>
                  <a:cubicBezTo>
                    <a:pt x="10216" y="1072"/>
                    <a:pt x="9889" y="746"/>
                    <a:pt x="9484" y="746"/>
                  </a:cubicBezTo>
                  <a:lnTo>
                    <a:pt x="5944" y="746"/>
                  </a:lnTo>
                  <a:lnTo>
                    <a:pt x="5722" y="380"/>
                  </a:lnTo>
                  <a:cubicBezTo>
                    <a:pt x="5591" y="145"/>
                    <a:pt x="5330" y="1"/>
                    <a:pt x="5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a:off x="3948775" y="1778425"/>
              <a:ext cx="256075" cy="82000"/>
            </a:xfrm>
            <a:custGeom>
              <a:avLst/>
              <a:gdLst/>
              <a:ahLst/>
              <a:cxnLst/>
              <a:rect l="l" t="t" r="r" b="b"/>
              <a:pathLst>
                <a:path w="10243" h="3280" extrusionOk="0">
                  <a:moveTo>
                    <a:pt x="2444" y="1"/>
                  </a:moveTo>
                  <a:cubicBezTo>
                    <a:pt x="2026" y="1"/>
                    <a:pt x="1686" y="328"/>
                    <a:pt x="1673" y="746"/>
                  </a:cubicBezTo>
                  <a:lnTo>
                    <a:pt x="733" y="746"/>
                  </a:lnTo>
                  <a:cubicBezTo>
                    <a:pt x="328" y="746"/>
                    <a:pt x="1" y="1072"/>
                    <a:pt x="1" y="1477"/>
                  </a:cubicBezTo>
                  <a:lnTo>
                    <a:pt x="1" y="3280"/>
                  </a:lnTo>
                  <a:lnTo>
                    <a:pt x="10243" y="3280"/>
                  </a:lnTo>
                  <a:lnTo>
                    <a:pt x="10243" y="1477"/>
                  </a:lnTo>
                  <a:cubicBezTo>
                    <a:pt x="10243" y="1067"/>
                    <a:pt x="9916" y="745"/>
                    <a:pt x="9522" y="745"/>
                  </a:cubicBezTo>
                  <a:cubicBezTo>
                    <a:pt x="9514" y="745"/>
                    <a:pt x="9506" y="745"/>
                    <a:pt x="9498" y="746"/>
                  </a:cubicBezTo>
                  <a:lnTo>
                    <a:pt x="5958" y="746"/>
                  </a:lnTo>
                  <a:lnTo>
                    <a:pt x="5736" y="380"/>
                  </a:lnTo>
                  <a:cubicBezTo>
                    <a:pt x="5592" y="145"/>
                    <a:pt x="5331" y="1"/>
                    <a:pt x="5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3980150" y="1768325"/>
              <a:ext cx="338350" cy="264875"/>
            </a:xfrm>
            <a:custGeom>
              <a:avLst/>
              <a:gdLst/>
              <a:ahLst/>
              <a:cxnLst/>
              <a:rect l="l" t="t" r="r" b="b"/>
              <a:pathLst>
                <a:path w="13534" h="10595" extrusionOk="0">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rgbClr val="C300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3980150" y="1768325"/>
              <a:ext cx="338350" cy="264875"/>
            </a:xfrm>
            <a:custGeom>
              <a:avLst/>
              <a:gdLst/>
              <a:ahLst/>
              <a:cxnLst/>
              <a:rect l="l" t="t" r="r" b="b"/>
              <a:pathLst>
                <a:path w="13534" h="10595" extrusionOk="0">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4051325" y="1658250"/>
              <a:ext cx="325325" cy="197625"/>
            </a:xfrm>
            <a:custGeom>
              <a:avLst/>
              <a:gdLst/>
              <a:ahLst/>
              <a:cxnLst/>
              <a:rect l="l" t="t" r="r" b="b"/>
              <a:pathLst>
                <a:path w="13013" h="7905" extrusionOk="0">
                  <a:moveTo>
                    <a:pt x="1033" y="1"/>
                  </a:moveTo>
                  <a:cubicBezTo>
                    <a:pt x="458" y="1"/>
                    <a:pt x="1" y="471"/>
                    <a:pt x="1" y="1033"/>
                  </a:cubicBezTo>
                  <a:lnTo>
                    <a:pt x="1" y="7904"/>
                  </a:lnTo>
                  <a:lnTo>
                    <a:pt x="13012" y="7708"/>
                  </a:lnTo>
                  <a:lnTo>
                    <a:pt x="13012" y="1033"/>
                  </a:lnTo>
                  <a:cubicBezTo>
                    <a:pt x="13012" y="458"/>
                    <a:pt x="12555" y="1"/>
                    <a:pt x="119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4062100" y="1641250"/>
              <a:ext cx="338375" cy="264575"/>
            </a:xfrm>
            <a:custGeom>
              <a:avLst/>
              <a:gdLst/>
              <a:ahLst/>
              <a:cxnLst/>
              <a:rect l="l" t="t" r="r" b="b"/>
              <a:pathLst>
                <a:path w="13535" h="10583" extrusionOk="0">
                  <a:moveTo>
                    <a:pt x="3091" y="1"/>
                  </a:moveTo>
                  <a:cubicBezTo>
                    <a:pt x="2803" y="1"/>
                    <a:pt x="2543" y="168"/>
                    <a:pt x="2405" y="419"/>
                  </a:cubicBezTo>
                  <a:lnTo>
                    <a:pt x="2248" y="746"/>
                  </a:lnTo>
                  <a:cubicBezTo>
                    <a:pt x="2104" y="1007"/>
                    <a:pt x="1830" y="1164"/>
                    <a:pt x="1529" y="1164"/>
                  </a:cubicBezTo>
                  <a:lnTo>
                    <a:pt x="785" y="1164"/>
                  </a:lnTo>
                  <a:cubicBezTo>
                    <a:pt x="776" y="1164"/>
                    <a:pt x="768" y="1164"/>
                    <a:pt x="760" y="1164"/>
                  </a:cubicBezTo>
                  <a:cubicBezTo>
                    <a:pt x="353" y="1164"/>
                    <a:pt x="14" y="1473"/>
                    <a:pt x="1" y="1882"/>
                  </a:cubicBezTo>
                  <a:lnTo>
                    <a:pt x="1" y="10583"/>
                  </a:lnTo>
                  <a:lnTo>
                    <a:pt x="13535" y="10583"/>
                  </a:lnTo>
                  <a:lnTo>
                    <a:pt x="13535" y="1700"/>
                  </a:lnTo>
                  <a:cubicBezTo>
                    <a:pt x="13522" y="1297"/>
                    <a:pt x="13195" y="980"/>
                    <a:pt x="12798" y="980"/>
                  </a:cubicBezTo>
                  <a:cubicBezTo>
                    <a:pt x="12782" y="980"/>
                    <a:pt x="12767" y="980"/>
                    <a:pt x="12751" y="981"/>
                  </a:cubicBezTo>
                  <a:lnTo>
                    <a:pt x="8218" y="981"/>
                  </a:lnTo>
                  <a:cubicBezTo>
                    <a:pt x="7944" y="981"/>
                    <a:pt x="7682" y="850"/>
                    <a:pt x="7539" y="628"/>
                  </a:cubicBezTo>
                  <a:lnTo>
                    <a:pt x="7356" y="354"/>
                  </a:lnTo>
                  <a:cubicBezTo>
                    <a:pt x="7212" y="132"/>
                    <a:pt x="6951" y="1"/>
                    <a:pt x="6689" y="1"/>
                  </a:cubicBezTo>
                  <a:lnTo>
                    <a:pt x="3123" y="1"/>
                  </a:lnTo>
                  <a:cubicBezTo>
                    <a:pt x="3112" y="1"/>
                    <a:pt x="3102" y="1"/>
                    <a:pt x="30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4062100" y="1640150"/>
              <a:ext cx="340350" cy="266975"/>
            </a:xfrm>
            <a:custGeom>
              <a:avLst/>
              <a:gdLst/>
              <a:ahLst/>
              <a:cxnLst/>
              <a:rect l="l" t="t" r="r" b="b"/>
              <a:pathLst>
                <a:path w="13614" h="10679" extrusionOk="0">
                  <a:moveTo>
                    <a:pt x="3194" y="0"/>
                  </a:moveTo>
                  <a:cubicBezTo>
                    <a:pt x="3138" y="0"/>
                    <a:pt x="3080" y="2"/>
                    <a:pt x="3019" y="6"/>
                  </a:cubicBezTo>
                  <a:cubicBezTo>
                    <a:pt x="2849" y="32"/>
                    <a:pt x="2692" y="111"/>
                    <a:pt x="2548" y="228"/>
                  </a:cubicBezTo>
                  <a:cubicBezTo>
                    <a:pt x="2287" y="476"/>
                    <a:pt x="2274" y="855"/>
                    <a:pt x="2013" y="1012"/>
                  </a:cubicBezTo>
                  <a:cubicBezTo>
                    <a:pt x="1895" y="1103"/>
                    <a:pt x="1751" y="1143"/>
                    <a:pt x="1595" y="1156"/>
                  </a:cubicBezTo>
                  <a:lnTo>
                    <a:pt x="1138" y="1156"/>
                  </a:lnTo>
                  <a:cubicBezTo>
                    <a:pt x="981" y="1156"/>
                    <a:pt x="824" y="1156"/>
                    <a:pt x="680" y="1169"/>
                  </a:cubicBezTo>
                  <a:cubicBezTo>
                    <a:pt x="510" y="1195"/>
                    <a:pt x="367" y="1260"/>
                    <a:pt x="249" y="1365"/>
                  </a:cubicBezTo>
                  <a:cubicBezTo>
                    <a:pt x="132" y="1469"/>
                    <a:pt x="66" y="1613"/>
                    <a:pt x="40" y="1770"/>
                  </a:cubicBezTo>
                  <a:cubicBezTo>
                    <a:pt x="14" y="1913"/>
                    <a:pt x="14" y="2057"/>
                    <a:pt x="27" y="2214"/>
                  </a:cubicBezTo>
                  <a:lnTo>
                    <a:pt x="27" y="3860"/>
                  </a:lnTo>
                  <a:cubicBezTo>
                    <a:pt x="27" y="5950"/>
                    <a:pt x="40" y="7648"/>
                    <a:pt x="40" y="8837"/>
                  </a:cubicBezTo>
                  <a:lnTo>
                    <a:pt x="40" y="8798"/>
                  </a:lnTo>
                  <a:cubicBezTo>
                    <a:pt x="53" y="7622"/>
                    <a:pt x="66" y="5937"/>
                    <a:pt x="66" y="3847"/>
                  </a:cubicBezTo>
                  <a:lnTo>
                    <a:pt x="66" y="2214"/>
                  </a:lnTo>
                  <a:cubicBezTo>
                    <a:pt x="66" y="2070"/>
                    <a:pt x="66" y="1926"/>
                    <a:pt x="92" y="1783"/>
                  </a:cubicBezTo>
                  <a:cubicBezTo>
                    <a:pt x="119" y="1652"/>
                    <a:pt x="197" y="1535"/>
                    <a:pt x="301" y="1443"/>
                  </a:cubicBezTo>
                  <a:cubicBezTo>
                    <a:pt x="406" y="1352"/>
                    <a:pt x="537" y="1299"/>
                    <a:pt x="680" y="1273"/>
                  </a:cubicBezTo>
                  <a:cubicBezTo>
                    <a:pt x="759" y="1267"/>
                    <a:pt x="834" y="1264"/>
                    <a:pt x="909" y="1264"/>
                  </a:cubicBezTo>
                  <a:cubicBezTo>
                    <a:pt x="984" y="1264"/>
                    <a:pt x="1059" y="1267"/>
                    <a:pt x="1138" y="1273"/>
                  </a:cubicBezTo>
                  <a:lnTo>
                    <a:pt x="1582" y="1273"/>
                  </a:lnTo>
                  <a:cubicBezTo>
                    <a:pt x="1751" y="1260"/>
                    <a:pt x="1921" y="1208"/>
                    <a:pt x="2052" y="1103"/>
                  </a:cubicBezTo>
                  <a:cubicBezTo>
                    <a:pt x="2352" y="908"/>
                    <a:pt x="2379" y="516"/>
                    <a:pt x="2601" y="320"/>
                  </a:cubicBezTo>
                  <a:cubicBezTo>
                    <a:pt x="2718" y="215"/>
                    <a:pt x="2862" y="150"/>
                    <a:pt x="3019" y="124"/>
                  </a:cubicBezTo>
                  <a:lnTo>
                    <a:pt x="6676" y="124"/>
                  </a:lnTo>
                  <a:cubicBezTo>
                    <a:pt x="6846" y="124"/>
                    <a:pt x="7016" y="176"/>
                    <a:pt x="7147" y="280"/>
                  </a:cubicBezTo>
                  <a:cubicBezTo>
                    <a:pt x="7225" y="333"/>
                    <a:pt x="7277" y="398"/>
                    <a:pt x="7330" y="463"/>
                  </a:cubicBezTo>
                  <a:lnTo>
                    <a:pt x="7473" y="699"/>
                  </a:lnTo>
                  <a:cubicBezTo>
                    <a:pt x="7578" y="868"/>
                    <a:pt x="7735" y="999"/>
                    <a:pt x="7931" y="1064"/>
                  </a:cubicBezTo>
                  <a:cubicBezTo>
                    <a:pt x="8022" y="1090"/>
                    <a:pt x="8126" y="1103"/>
                    <a:pt x="8231" y="1103"/>
                  </a:cubicBezTo>
                  <a:lnTo>
                    <a:pt x="12868" y="1103"/>
                  </a:lnTo>
                  <a:cubicBezTo>
                    <a:pt x="12960" y="1117"/>
                    <a:pt x="13051" y="1156"/>
                    <a:pt x="13130" y="1195"/>
                  </a:cubicBezTo>
                  <a:cubicBezTo>
                    <a:pt x="13313" y="1286"/>
                    <a:pt x="13443" y="1456"/>
                    <a:pt x="13469" y="1665"/>
                  </a:cubicBezTo>
                  <a:cubicBezTo>
                    <a:pt x="13482" y="1770"/>
                    <a:pt x="13482" y="1874"/>
                    <a:pt x="13469" y="1979"/>
                  </a:cubicBezTo>
                  <a:lnTo>
                    <a:pt x="13469" y="10588"/>
                  </a:lnTo>
                  <a:lnTo>
                    <a:pt x="13469" y="10588"/>
                  </a:lnTo>
                  <a:lnTo>
                    <a:pt x="3776" y="10614"/>
                  </a:lnTo>
                  <a:lnTo>
                    <a:pt x="1007" y="10627"/>
                  </a:lnTo>
                  <a:lnTo>
                    <a:pt x="1" y="10627"/>
                  </a:lnTo>
                  <a:lnTo>
                    <a:pt x="79" y="10640"/>
                  </a:lnTo>
                  <a:lnTo>
                    <a:pt x="994" y="10640"/>
                  </a:lnTo>
                  <a:lnTo>
                    <a:pt x="3776" y="10653"/>
                  </a:lnTo>
                  <a:lnTo>
                    <a:pt x="13548" y="10679"/>
                  </a:lnTo>
                  <a:lnTo>
                    <a:pt x="13600" y="10679"/>
                  </a:lnTo>
                  <a:lnTo>
                    <a:pt x="13600" y="1966"/>
                  </a:lnTo>
                  <a:cubicBezTo>
                    <a:pt x="13613" y="1861"/>
                    <a:pt x="13600" y="1744"/>
                    <a:pt x="13600" y="1639"/>
                  </a:cubicBezTo>
                  <a:cubicBezTo>
                    <a:pt x="13548" y="1404"/>
                    <a:pt x="13404" y="1208"/>
                    <a:pt x="13195" y="1090"/>
                  </a:cubicBezTo>
                  <a:cubicBezTo>
                    <a:pt x="13104" y="1038"/>
                    <a:pt x="12999" y="1012"/>
                    <a:pt x="12895" y="999"/>
                  </a:cubicBezTo>
                  <a:cubicBezTo>
                    <a:pt x="12830" y="990"/>
                    <a:pt x="12759" y="981"/>
                    <a:pt x="12686" y="981"/>
                  </a:cubicBezTo>
                  <a:cubicBezTo>
                    <a:pt x="12655" y="981"/>
                    <a:pt x="12625" y="982"/>
                    <a:pt x="12594" y="986"/>
                  </a:cubicBezTo>
                  <a:lnTo>
                    <a:pt x="8244" y="986"/>
                  </a:lnTo>
                  <a:cubicBezTo>
                    <a:pt x="8153" y="986"/>
                    <a:pt x="8061" y="973"/>
                    <a:pt x="7983" y="947"/>
                  </a:cubicBezTo>
                  <a:cubicBezTo>
                    <a:pt x="7813" y="894"/>
                    <a:pt x="7669" y="777"/>
                    <a:pt x="7578" y="633"/>
                  </a:cubicBezTo>
                  <a:lnTo>
                    <a:pt x="7434" y="398"/>
                  </a:lnTo>
                  <a:cubicBezTo>
                    <a:pt x="7382" y="320"/>
                    <a:pt x="7303" y="241"/>
                    <a:pt x="7225" y="176"/>
                  </a:cubicBezTo>
                  <a:cubicBezTo>
                    <a:pt x="7068" y="58"/>
                    <a:pt x="6885" y="6"/>
                    <a:pt x="6689" y="6"/>
                  </a:cubicBezTo>
                  <a:lnTo>
                    <a:pt x="3528" y="6"/>
                  </a:lnTo>
                  <a:cubicBezTo>
                    <a:pt x="3415" y="6"/>
                    <a:pt x="3307" y="0"/>
                    <a:pt x="3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4145075" y="1659725"/>
              <a:ext cx="71875" cy="2725"/>
            </a:xfrm>
            <a:custGeom>
              <a:avLst/>
              <a:gdLst/>
              <a:ahLst/>
              <a:cxnLst/>
              <a:rect l="l" t="t" r="r" b="b"/>
              <a:pathLst>
                <a:path w="2875" h="109" extrusionOk="0">
                  <a:moveTo>
                    <a:pt x="1437" y="0"/>
                  </a:moveTo>
                  <a:cubicBezTo>
                    <a:pt x="957" y="0"/>
                    <a:pt x="477" y="20"/>
                    <a:pt x="0" y="59"/>
                  </a:cubicBezTo>
                  <a:cubicBezTo>
                    <a:pt x="477" y="92"/>
                    <a:pt x="957" y="108"/>
                    <a:pt x="1437" y="108"/>
                  </a:cubicBezTo>
                  <a:cubicBezTo>
                    <a:pt x="1917" y="108"/>
                    <a:pt x="2397" y="92"/>
                    <a:pt x="2874" y="59"/>
                  </a:cubicBezTo>
                  <a:cubicBezTo>
                    <a:pt x="2397" y="20"/>
                    <a:pt x="1917" y="0"/>
                    <a:pt x="1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4167275" y="1733025"/>
              <a:ext cx="382125" cy="264575"/>
            </a:xfrm>
            <a:custGeom>
              <a:avLst/>
              <a:gdLst/>
              <a:ahLst/>
              <a:cxnLst/>
              <a:rect l="l" t="t" r="r" b="b"/>
              <a:pathLst>
                <a:path w="15285" h="10583" extrusionOk="0">
                  <a:moveTo>
                    <a:pt x="7604" y="0"/>
                  </a:moveTo>
                  <a:cubicBezTo>
                    <a:pt x="7590" y="0"/>
                    <a:pt x="7577" y="1"/>
                    <a:pt x="7564" y="1"/>
                  </a:cubicBezTo>
                  <a:lnTo>
                    <a:pt x="3541" y="1"/>
                  </a:lnTo>
                  <a:cubicBezTo>
                    <a:pt x="3528" y="1"/>
                    <a:pt x="3515" y="0"/>
                    <a:pt x="3503" y="0"/>
                  </a:cubicBezTo>
                  <a:cubicBezTo>
                    <a:pt x="3190" y="0"/>
                    <a:pt x="2894" y="155"/>
                    <a:pt x="2731" y="419"/>
                  </a:cubicBezTo>
                  <a:lnTo>
                    <a:pt x="2548" y="733"/>
                  </a:lnTo>
                  <a:cubicBezTo>
                    <a:pt x="2372" y="996"/>
                    <a:pt x="2088" y="1152"/>
                    <a:pt x="1776" y="1152"/>
                  </a:cubicBezTo>
                  <a:cubicBezTo>
                    <a:pt x="1763" y="1152"/>
                    <a:pt x="1751" y="1151"/>
                    <a:pt x="1738" y="1151"/>
                  </a:cubicBezTo>
                  <a:lnTo>
                    <a:pt x="889" y="1151"/>
                  </a:lnTo>
                  <a:cubicBezTo>
                    <a:pt x="405" y="1151"/>
                    <a:pt x="0" y="1477"/>
                    <a:pt x="0" y="1869"/>
                  </a:cubicBezTo>
                  <a:lnTo>
                    <a:pt x="0" y="10583"/>
                  </a:lnTo>
                  <a:lnTo>
                    <a:pt x="15285" y="10583"/>
                  </a:lnTo>
                  <a:lnTo>
                    <a:pt x="15285" y="1699"/>
                  </a:lnTo>
                  <a:cubicBezTo>
                    <a:pt x="15285" y="1308"/>
                    <a:pt x="14893" y="981"/>
                    <a:pt x="14396" y="981"/>
                  </a:cubicBezTo>
                  <a:lnTo>
                    <a:pt x="9289" y="981"/>
                  </a:lnTo>
                  <a:cubicBezTo>
                    <a:pt x="9276" y="981"/>
                    <a:pt x="9263" y="982"/>
                    <a:pt x="9251" y="982"/>
                  </a:cubicBezTo>
                  <a:cubicBezTo>
                    <a:pt x="8964" y="982"/>
                    <a:pt x="8693" y="841"/>
                    <a:pt x="8518" y="628"/>
                  </a:cubicBezTo>
                  <a:lnTo>
                    <a:pt x="8322" y="354"/>
                  </a:lnTo>
                  <a:cubicBezTo>
                    <a:pt x="8147" y="129"/>
                    <a:pt x="7878" y="0"/>
                    <a:pt x="7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4166625" y="1731625"/>
              <a:ext cx="385075" cy="267275"/>
            </a:xfrm>
            <a:custGeom>
              <a:avLst/>
              <a:gdLst/>
              <a:ahLst/>
              <a:cxnLst/>
              <a:rect l="l" t="t" r="r" b="b"/>
              <a:pathLst>
                <a:path w="15403" h="10691" extrusionOk="0">
                  <a:moveTo>
                    <a:pt x="7533" y="0"/>
                  </a:moveTo>
                  <a:cubicBezTo>
                    <a:pt x="7488" y="0"/>
                    <a:pt x="7441" y="2"/>
                    <a:pt x="7394" y="5"/>
                  </a:cubicBezTo>
                  <a:lnTo>
                    <a:pt x="3514" y="5"/>
                  </a:lnTo>
                  <a:cubicBezTo>
                    <a:pt x="3331" y="18"/>
                    <a:pt x="3149" y="70"/>
                    <a:pt x="3005" y="175"/>
                  </a:cubicBezTo>
                  <a:cubicBezTo>
                    <a:pt x="2927" y="214"/>
                    <a:pt x="2848" y="279"/>
                    <a:pt x="2796" y="358"/>
                  </a:cubicBezTo>
                  <a:cubicBezTo>
                    <a:pt x="2744" y="423"/>
                    <a:pt x="2704" y="488"/>
                    <a:pt x="2652" y="567"/>
                  </a:cubicBezTo>
                  <a:cubicBezTo>
                    <a:pt x="2587" y="723"/>
                    <a:pt x="2495" y="854"/>
                    <a:pt x="2365" y="959"/>
                  </a:cubicBezTo>
                  <a:cubicBezTo>
                    <a:pt x="2247" y="1050"/>
                    <a:pt x="2090" y="1115"/>
                    <a:pt x="1934" y="1141"/>
                  </a:cubicBezTo>
                  <a:cubicBezTo>
                    <a:pt x="1620" y="1154"/>
                    <a:pt x="1281" y="1154"/>
                    <a:pt x="967" y="1154"/>
                  </a:cubicBezTo>
                  <a:cubicBezTo>
                    <a:pt x="942" y="1153"/>
                    <a:pt x="918" y="1152"/>
                    <a:pt x="894" y="1152"/>
                  </a:cubicBezTo>
                  <a:cubicBezTo>
                    <a:pt x="583" y="1152"/>
                    <a:pt x="300" y="1305"/>
                    <a:pt x="118" y="1559"/>
                  </a:cubicBezTo>
                  <a:cubicBezTo>
                    <a:pt x="39" y="1703"/>
                    <a:pt x="0" y="1860"/>
                    <a:pt x="13" y="2017"/>
                  </a:cubicBezTo>
                  <a:lnTo>
                    <a:pt x="13" y="3336"/>
                  </a:lnTo>
                  <a:cubicBezTo>
                    <a:pt x="26" y="5583"/>
                    <a:pt x="39" y="7412"/>
                    <a:pt x="39" y="8679"/>
                  </a:cubicBezTo>
                  <a:cubicBezTo>
                    <a:pt x="53" y="9306"/>
                    <a:pt x="53" y="9789"/>
                    <a:pt x="53" y="10116"/>
                  </a:cubicBezTo>
                  <a:lnTo>
                    <a:pt x="53" y="10103"/>
                  </a:lnTo>
                  <a:cubicBezTo>
                    <a:pt x="53" y="9763"/>
                    <a:pt x="53" y="9280"/>
                    <a:pt x="53" y="8653"/>
                  </a:cubicBezTo>
                  <a:cubicBezTo>
                    <a:pt x="66" y="7386"/>
                    <a:pt x="79" y="5570"/>
                    <a:pt x="79" y="3323"/>
                  </a:cubicBezTo>
                  <a:lnTo>
                    <a:pt x="79" y="2017"/>
                  </a:lnTo>
                  <a:cubicBezTo>
                    <a:pt x="66" y="1873"/>
                    <a:pt x="92" y="1729"/>
                    <a:pt x="170" y="1612"/>
                  </a:cubicBezTo>
                  <a:cubicBezTo>
                    <a:pt x="339" y="1383"/>
                    <a:pt x="596" y="1243"/>
                    <a:pt x="881" y="1243"/>
                  </a:cubicBezTo>
                  <a:cubicBezTo>
                    <a:pt x="905" y="1243"/>
                    <a:pt x="929" y="1244"/>
                    <a:pt x="954" y="1246"/>
                  </a:cubicBezTo>
                  <a:cubicBezTo>
                    <a:pt x="1172" y="1246"/>
                    <a:pt x="1378" y="1252"/>
                    <a:pt x="1595" y="1252"/>
                  </a:cubicBezTo>
                  <a:cubicBezTo>
                    <a:pt x="1704" y="1252"/>
                    <a:pt x="1816" y="1250"/>
                    <a:pt x="1934" y="1246"/>
                  </a:cubicBezTo>
                  <a:cubicBezTo>
                    <a:pt x="2104" y="1220"/>
                    <a:pt x="2260" y="1154"/>
                    <a:pt x="2404" y="1050"/>
                  </a:cubicBezTo>
                  <a:cubicBezTo>
                    <a:pt x="2482" y="998"/>
                    <a:pt x="2535" y="919"/>
                    <a:pt x="2587" y="854"/>
                  </a:cubicBezTo>
                  <a:cubicBezTo>
                    <a:pt x="2639" y="776"/>
                    <a:pt x="2678" y="710"/>
                    <a:pt x="2717" y="632"/>
                  </a:cubicBezTo>
                  <a:cubicBezTo>
                    <a:pt x="2757" y="554"/>
                    <a:pt x="2796" y="488"/>
                    <a:pt x="2848" y="423"/>
                  </a:cubicBezTo>
                  <a:cubicBezTo>
                    <a:pt x="2900" y="358"/>
                    <a:pt x="2966" y="292"/>
                    <a:pt x="3031" y="253"/>
                  </a:cubicBezTo>
                  <a:cubicBezTo>
                    <a:pt x="3175" y="162"/>
                    <a:pt x="3331" y="109"/>
                    <a:pt x="3501" y="109"/>
                  </a:cubicBezTo>
                  <a:lnTo>
                    <a:pt x="7381" y="109"/>
                  </a:lnTo>
                  <a:cubicBezTo>
                    <a:pt x="7424" y="106"/>
                    <a:pt x="7468" y="105"/>
                    <a:pt x="7512" y="105"/>
                  </a:cubicBezTo>
                  <a:cubicBezTo>
                    <a:pt x="7655" y="105"/>
                    <a:pt x="7800" y="122"/>
                    <a:pt x="7930" y="162"/>
                  </a:cubicBezTo>
                  <a:cubicBezTo>
                    <a:pt x="8113" y="227"/>
                    <a:pt x="8269" y="345"/>
                    <a:pt x="8361" y="514"/>
                  </a:cubicBezTo>
                  <a:cubicBezTo>
                    <a:pt x="8426" y="593"/>
                    <a:pt x="8478" y="671"/>
                    <a:pt x="8544" y="750"/>
                  </a:cubicBezTo>
                  <a:cubicBezTo>
                    <a:pt x="8609" y="828"/>
                    <a:pt x="8701" y="893"/>
                    <a:pt x="8792" y="945"/>
                  </a:cubicBezTo>
                  <a:cubicBezTo>
                    <a:pt x="8956" y="1039"/>
                    <a:pt x="9142" y="1091"/>
                    <a:pt x="9330" y="1091"/>
                  </a:cubicBezTo>
                  <a:cubicBezTo>
                    <a:pt x="9351" y="1091"/>
                    <a:pt x="9372" y="1090"/>
                    <a:pt x="9393" y="1089"/>
                  </a:cubicBezTo>
                  <a:lnTo>
                    <a:pt x="14370" y="1089"/>
                  </a:lnTo>
                  <a:cubicBezTo>
                    <a:pt x="14394" y="1088"/>
                    <a:pt x="14419" y="1087"/>
                    <a:pt x="14443" y="1087"/>
                  </a:cubicBezTo>
                  <a:cubicBezTo>
                    <a:pt x="14617" y="1087"/>
                    <a:pt x="14798" y="1128"/>
                    <a:pt x="14958" y="1220"/>
                  </a:cubicBezTo>
                  <a:cubicBezTo>
                    <a:pt x="15128" y="1324"/>
                    <a:pt x="15245" y="1494"/>
                    <a:pt x="15285" y="1690"/>
                  </a:cubicBezTo>
                  <a:lnTo>
                    <a:pt x="15285" y="10599"/>
                  </a:lnTo>
                  <a:lnTo>
                    <a:pt x="15285" y="10599"/>
                  </a:lnTo>
                  <a:lnTo>
                    <a:pt x="4337" y="10625"/>
                  </a:lnTo>
                  <a:lnTo>
                    <a:pt x="1176" y="10639"/>
                  </a:lnTo>
                  <a:lnTo>
                    <a:pt x="1163" y="10639"/>
                  </a:lnTo>
                  <a:lnTo>
                    <a:pt x="4324" y="10665"/>
                  </a:lnTo>
                  <a:lnTo>
                    <a:pt x="15350" y="10691"/>
                  </a:lnTo>
                  <a:lnTo>
                    <a:pt x="15402" y="10691"/>
                  </a:lnTo>
                  <a:lnTo>
                    <a:pt x="15402" y="1690"/>
                  </a:lnTo>
                  <a:cubicBezTo>
                    <a:pt x="15376" y="1455"/>
                    <a:pt x="15232" y="1246"/>
                    <a:pt x="15036" y="1128"/>
                  </a:cubicBezTo>
                  <a:cubicBezTo>
                    <a:pt x="14870" y="1039"/>
                    <a:pt x="14675" y="979"/>
                    <a:pt x="14483" y="979"/>
                  </a:cubicBezTo>
                  <a:cubicBezTo>
                    <a:pt x="14450" y="979"/>
                    <a:pt x="14416" y="981"/>
                    <a:pt x="14383" y="985"/>
                  </a:cubicBezTo>
                  <a:lnTo>
                    <a:pt x="9406" y="985"/>
                  </a:lnTo>
                  <a:cubicBezTo>
                    <a:pt x="9386" y="986"/>
                    <a:pt x="9366" y="987"/>
                    <a:pt x="9346" y="987"/>
                  </a:cubicBezTo>
                  <a:cubicBezTo>
                    <a:pt x="9173" y="987"/>
                    <a:pt x="9010" y="936"/>
                    <a:pt x="8857" y="854"/>
                  </a:cubicBezTo>
                  <a:cubicBezTo>
                    <a:pt x="8779" y="815"/>
                    <a:pt x="8701" y="750"/>
                    <a:pt x="8635" y="684"/>
                  </a:cubicBezTo>
                  <a:cubicBezTo>
                    <a:pt x="8583" y="619"/>
                    <a:pt x="8531" y="527"/>
                    <a:pt x="8465" y="449"/>
                  </a:cubicBezTo>
                  <a:cubicBezTo>
                    <a:pt x="8361" y="279"/>
                    <a:pt x="8191" y="136"/>
                    <a:pt x="7995" y="70"/>
                  </a:cubicBezTo>
                  <a:cubicBezTo>
                    <a:pt x="7843" y="20"/>
                    <a:pt x="7691" y="0"/>
                    <a:pt x="7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4256750" y="1754100"/>
              <a:ext cx="95075" cy="2725"/>
            </a:xfrm>
            <a:custGeom>
              <a:avLst/>
              <a:gdLst/>
              <a:ahLst/>
              <a:cxnLst/>
              <a:rect l="l" t="t" r="r" b="b"/>
              <a:pathLst>
                <a:path w="3803" h="109" extrusionOk="0">
                  <a:moveTo>
                    <a:pt x="1902" y="1"/>
                  </a:moveTo>
                  <a:cubicBezTo>
                    <a:pt x="1268" y="1"/>
                    <a:pt x="634" y="20"/>
                    <a:pt x="1" y="60"/>
                  </a:cubicBezTo>
                  <a:cubicBezTo>
                    <a:pt x="634" y="92"/>
                    <a:pt x="1268" y="109"/>
                    <a:pt x="1902" y="109"/>
                  </a:cubicBezTo>
                  <a:cubicBezTo>
                    <a:pt x="2535" y="109"/>
                    <a:pt x="3169" y="92"/>
                    <a:pt x="3802" y="60"/>
                  </a:cubicBezTo>
                  <a:cubicBezTo>
                    <a:pt x="3169" y="20"/>
                    <a:pt x="2535" y="1"/>
                    <a:pt x="1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3804750" y="1855500"/>
              <a:ext cx="340025" cy="293300"/>
            </a:xfrm>
            <a:custGeom>
              <a:avLst/>
              <a:gdLst/>
              <a:ahLst/>
              <a:cxnLst/>
              <a:rect l="l" t="t" r="r" b="b"/>
              <a:pathLst>
                <a:path w="13601" h="11732" extrusionOk="0">
                  <a:moveTo>
                    <a:pt x="1" y="1"/>
                  </a:moveTo>
                  <a:lnTo>
                    <a:pt x="1" y="11732"/>
                  </a:lnTo>
                  <a:lnTo>
                    <a:pt x="13600" y="11732"/>
                  </a:lnTo>
                  <a:lnTo>
                    <a:pt x="136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3777719" y="1855500"/>
              <a:ext cx="340025" cy="293300"/>
            </a:xfrm>
            <a:custGeom>
              <a:avLst/>
              <a:gdLst/>
              <a:ahLst/>
              <a:cxnLst/>
              <a:rect l="l" t="t" r="r" b="b"/>
              <a:pathLst>
                <a:path w="13601" h="11732" extrusionOk="0">
                  <a:moveTo>
                    <a:pt x="1" y="1"/>
                  </a:moveTo>
                  <a:lnTo>
                    <a:pt x="1" y="11732"/>
                  </a:lnTo>
                  <a:lnTo>
                    <a:pt x="13600" y="11732"/>
                  </a:lnTo>
                  <a:lnTo>
                    <a:pt x="13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4144750" y="1778425"/>
              <a:ext cx="535950" cy="380825"/>
            </a:xfrm>
            <a:custGeom>
              <a:avLst/>
              <a:gdLst/>
              <a:ahLst/>
              <a:cxnLst/>
              <a:rect l="l" t="t" r="r" b="b"/>
              <a:pathLst>
                <a:path w="21438" h="15233" extrusionOk="0">
                  <a:moveTo>
                    <a:pt x="0" y="1"/>
                  </a:moveTo>
                  <a:lnTo>
                    <a:pt x="0" y="15233"/>
                  </a:lnTo>
                  <a:lnTo>
                    <a:pt x="21437" y="15233"/>
                  </a:lnTo>
                  <a:lnTo>
                    <a:pt x="214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4143425" y="1776475"/>
              <a:ext cx="538575" cy="383450"/>
            </a:xfrm>
            <a:custGeom>
              <a:avLst/>
              <a:gdLst/>
              <a:ahLst/>
              <a:cxnLst/>
              <a:rect l="l" t="t" r="r" b="b"/>
              <a:pathLst>
                <a:path w="21543" h="15338" extrusionOk="0">
                  <a:moveTo>
                    <a:pt x="1" y="1"/>
                  </a:moveTo>
                  <a:lnTo>
                    <a:pt x="1" y="15337"/>
                  </a:lnTo>
                  <a:lnTo>
                    <a:pt x="79" y="15337"/>
                  </a:lnTo>
                  <a:lnTo>
                    <a:pt x="15559" y="15311"/>
                  </a:lnTo>
                  <a:lnTo>
                    <a:pt x="19962" y="15298"/>
                  </a:lnTo>
                  <a:lnTo>
                    <a:pt x="19936" y="15298"/>
                  </a:lnTo>
                  <a:lnTo>
                    <a:pt x="15520" y="15285"/>
                  </a:lnTo>
                  <a:lnTo>
                    <a:pt x="118" y="15259"/>
                  </a:lnTo>
                  <a:lnTo>
                    <a:pt x="118" y="15259"/>
                  </a:lnTo>
                  <a:lnTo>
                    <a:pt x="118" y="131"/>
                  </a:lnTo>
                  <a:lnTo>
                    <a:pt x="118" y="131"/>
                  </a:lnTo>
                  <a:lnTo>
                    <a:pt x="21464" y="118"/>
                  </a:lnTo>
                  <a:lnTo>
                    <a:pt x="21464" y="118"/>
                  </a:lnTo>
                  <a:cubicBezTo>
                    <a:pt x="21464" y="4712"/>
                    <a:pt x="21477" y="8499"/>
                    <a:pt x="21477" y="11144"/>
                  </a:cubicBezTo>
                  <a:cubicBezTo>
                    <a:pt x="21490" y="12476"/>
                    <a:pt x="21490" y="13508"/>
                    <a:pt x="21490" y="14227"/>
                  </a:cubicBezTo>
                  <a:lnTo>
                    <a:pt x="21490" y="15311"/>
                  </a:lnTo>
                  <a:cubicBezTo>
                    <a:pt x="21503" y="15206"/>
                    <a:pt x="21516" y="15115"/>
                    <a:pt x="21503" y="15010"/>
                  </a:cubicBezTo>
                  <a:lnTo>
                    <a:pt x="21503" y="14214"/>
                  </a:lnTo>
                  <a:cubicBezTo>
                    <a:pt x="21516" y="13508"/>
                    <a:pt x="21516" y="12476"/>
                    <a:pt x="21516" y="11144"/>
                  </a:cubicBezTo>
                  <a:cubicBezTo>
                    <a:pt x="21529" y="8479"/>
                    <a:pt x="21529" y="4677"/>
                    <a:pt x="21542" y="40"/>
                  </a:cubicBezTo>
                  <a:lnTo>
                    <a:pt x="21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4317500" y="2029250"/>
              <a:ext cx="248550" cy="36925"/>
            </a:xfrm>
            <a:custGeom>
              <a:avLst/>
              <a:gdLst/>
              <a:ahLst/>
              <a:cxnLst/>
              <a:rect l="l" t="t" r="r" b="b"/>
              <a:pathLst>
                <a:path w="9942" h="1477" extrusionOk="0">
                  <a:moveTo>
                    <a:pt x="1" y="1"/>
                  </a:moveTo>
                  <a:lnTo>
                    <a:pt x="1" y="1477"/>
                  </a:lnTo>
                  <a:lnTo>
                    <a:pt x="9942" y="1477"/>
                  </a:lnTo>
                  <a:lnTo>
                    <a:pt x="99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4363875" y="1886200"/>
              <a:ext cx="139475" cy="106825"/>
            </a:xfrm>
            <a:custGeom>
              <a:avLst/>
              <a:gdLst/>
              <a:ahLst/>
              <a:cxnLst/>
              <a:rect l="l" t="t" r="r" b="b"/>
              <a:pathLst>
                <a:path w="5579" h="4273" extrusionOk="0">
                  <a:moveTo>
                    <a:pt x="536" y="1"/>
                  </a:moveTo>
                  <a:cubicBezTo>
                    <a:pt x="236" y="1"/>
                    <a:pt x="1" y="249"/>
                    <a:pt x="1" y="550"/>
                  </a:cubicBezTo>
                  <a:lnTo>
                    <a:pt x="1" y="3737"/>
                  </a:lnTo>
                  <a:cubicBezTo>
                    <a:pt x="1" y="4038"/>
                    <a:pt x="236" y="4273"/>
                    <a:pt x="536" y="4273"/>
                  </a:cubicBezTo>
                  <a:lnTo>
                    <a:pt x="5043" y="4273"/>
                  </a:lnTo>
                  <a:cubicBezTo>
                    <a:pt x="5331" y="4273"/>
                    <a:pt x="5579" y="4038"/>
                    <a:pt x="5579" y="3737"/>
                  </a:cubicBezTo>
                  <a:lnTo>
                    <a:pt x="5579" y="550"/>
                  </a:lnTo>
                  <a:cubicBezTo>
                    <a:pt x="5579" y="249"/>
                    <a:pt x="5331" y="1"/>
                    <a:pt x="50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4393275" y="1918225"/>
              <a:ext cx="28750" cy="32025"/>
            </a:xfrm>
            <a:custGeom>
              <a:avLst/>
              <a:gdLst/>
              <a:ahLst/>
              <a:cxnLst/>
              <a:rect l="l" t="t" r="r" b="b"/>
              <a:pathLst>
                <a:path w="1150" h="1281" extrusionOk="0">
                  <a:moveTo>
                    <a:pt x="13" y="0"/>
                  </a:moveTo>
                  <a:lnTo>
                    <a:pt x="0" y="379"/>
                  </a:lnTo>
                  <a:lnTo>
                    <a:pt x="66" y="379"/>
                  </a:lnTo>
                  <a:cubicBezTo>
                    <a:pt x="66" y="261"/>
                    <a:pt x="118" y="157"/>
                    <a:pt x="209" y="105"/>
                  </a:cubicBezTo>
                  <a:cubicBezTo>
                    <a:pt x="275" y="65"/>
                    <a:pt x="353" y="52"/>
                    <a:pt x="431" y="52"/>
                  </a:cubicBezTo>
                  <a:lnTo>
                    <a:pt x="431" y="1058"/>
                  </a:lnTo>
                  <a:cubicBezTo>
                    <a:pt x="431" y="1111"/>
                    <a:pt x="418" y="1150"/>
                    <a:pt x="392" y="1189"/>
                  </a:cubicBezTo>
                  <a:cubicBezTo>
                    <a:pt x="353" y="1228"/>
                    <a:pt x="301" y="1228"/>
                    <a:pt x="249" y="1228"/>
                  </a:cubicBezTo>
                  <a:lnTo>
                    <a:pt x="249" y="1280"/>
                  </a:lnTo>
                  <a:lnTo>
                    <a:pt x="915" y="1280"/>
                  </a:lnTo>
                  <a:lnTo>
                    <a:pt x="915" y="1228"/>
                  </a:lnTo>
                  <a:cubicBezTo>
                    <a:pt x="863" y="1228"/>
                    <a:pt x="810" y="1215"/>
                    <a:pt x="758" y="1189"/>
                  </a:cubicBezTo>
                  <a:cubicBezTo>
                    <a:pt x="732" y="1150"/>
                    <a:pt x="719" y="1097"/>
                    <a:pt x="732" y="1058"/>
                  </a:cubicBezTo>
                  <a:lnTo>
                    <a:pt x="732" y="52"/>
                  </a:lnTo>
                  <a:cubicBezTo>
                    <a:pt x="797" y="52"/>
                    <a:pt x="876" y="65"/>
                    <a:pt x="941" y="105"/>
                  </a:cubicBezTo>
                  <a:cubicBezTo>
                    <a:pt x="1032" y="157"/>
                    <a:pt x="1098" y="261"/>
                    <a:pt x="1098" y="379"/>
                  </a:cubicBezTo>
                  <a:lnTo>
                    <a:pt x="1150" y="379"/>
                  </a:lnTo>
                  <a:lnTo>
                    <a:pt x="1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4430175" y="1919025"/>
              <a:ext cx="44775" cy="2975"/>
            </a:xfrm>
            <a:custGeom>
              <a:avLst/>
              <a:gdLst/>
              <a:ahLst/>
              <a:cxnLst/>
              <a:rect l="l" t="t" r="r" b="b"/>
              <a:pathLst>
                <a:path w="1791" h="119" extrusionOk="0">
                  <a:moveTo>
                    <a:pt x="890" y="1"/>
                  </a:moveTo>
                  <a:cubicBezTo>
                    <a:pt x="592" y="1"/>
                    <a:pt x="294" y="20"/>
                    <a:pt x="1" y="60"/>
                  </a:cubicBezTo>
                  <a:cubicBezTo>
                    <a:pt x="294" y="99"/>
                    <a:pt x="592" y="118"/>
                    <a:pt x="890" y="118"/>
                  </a:cubicBezTo>
                  <a:cubicBezTo>
                    <a:pt x="1189" y="118"/>
                    <a:pt x="1490" y="99"/>
                    <a:pt x="1790" y="60"/>
                  </a:cubicBezTo>
                  <a:cubicBezTo>
                    <a:pt x="1490" y="20"/>
                    <a:pt x="1189" y="1"/>
                    <a:pt x="8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4430825" y="1939200"/>
              <a:ext cx="45100" cy="2725"/>
            </a:xfrm>
            <a:custGeom>
              <a:avLst/>
              <a:gdLst/>
              <a:ahLst/>
              <a:cxnLst/>
              <a:rect l="l" t="t" r="r" b="b"/>
              <a:pathLst>
                <a:path w="1804" h="109" extrusionOk="0">
                  <a:moveTo>
                    <a:pt x="902" y="0"/>
                  </a:moveTo>
                  <a:cubicBezTo>
                    <a:pt x="602" y="0"/>
                    <a:pt x="301" y="17"/>
                    <a:pt x="1" y="49"/>
                  </a:cubicBezTo>
                  <a:cubicBezTo>
                    <a:pt x="301" y="89"/>
                    <a:pt x="602" y="108"/>
                    <a:pt x="902" y="108"/>
                  </a:cubicBezTo>
                  <a:cubicBezTo>
                    <a:pt x="1202" y="108"/>
                    <a:pt x="1503" y="89"/>
                    <a:pt x="1803" y="49"/>
                  </a:cubicBezTo>
                  <a:cubicBezTo>
                    <a:pt x="1503" y="17"/>
                    <a:pt x="1202" y="0"/>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4398500" y="1959200"/>
              <a:ext cx="83300" cy="2725"/>
            </a:xfrm>
            <a:custGeom>
              <a:avLst/>
              <a:gdLst/>
              <a:ahLst/>
              <a:cxnLst/>
              <a:rect l="l" t="t" r="r" b="b"/>
              <a:pathLst>
                <a:path w="3332" h="109" extrusionOk="0">
                  <a:moveTo>
                    <a:pt x="1666" y="1"/>
                  </a:moveTo>
                  <a:cubicBezTo>
                    <a:pt x="1111" y="1"/>
                    <a:pt x="556" y="20"/>
                    <a:pt x="0" y="59"/>
                  </a:cubicBezTo>
                  <a:cubicBezTo>
                    <a:pt x="556" y="92"/>
                    <a:pt x="1111" y="108"/>
                    <a:pt x="1666" y="108"/>
                  </a:cubicBezTo>
                  <a:cubicBezTo>
                    <a:pt x="2221" y="108"/>
                    <a:pt x="2776" y="92"/>
                    <a:pt x="3332" y="59"/>
                  </a:cubicBezTo>
                  <a:cubicBezTo>
                    <a:pt x="2776" y="20"/>
                    <a:pt x="2221" y="1"/>
                    <a:pt x="1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3810650" y="2200700"/>
              <a:ext cx="538550" cy="383450"/>
            </a:xfrm>
            <a:custGeom>
              <a:avLst/>
              <a:gdLst/>
              <a:ahLst/>
              <a:cxnLst/>
              <a:rect l="l" t="t" r="r" b="b"/>
              <a:pathLst>
                <a:path w="21542" h="15338" extrusionOk="0">
                  <a:moveTo>
                    <a:pt x="0" y="1"/>
                  </a:moveTo>
                  <a:lnTo>
                    <a:pt x="0" y="15337"/>
                  </a:lnTo>
                  <a:lnTo>
                    <a:pt x="52" y="15337"/>
                  </a:lnTo>
                  <a:lnTo>
                    <a:pt x="15533" y="15311"/>
                  </a:lnTo>
                  <a:lnTo>
                    <a:pt x="19935" y="15298"/>
                  </a:lnTo>
                  <a:lnTo>
                    <a:pt x="19909" y="15298"/>
                  </a:lnTo>
                  <a:lnTo>
                    <a:pt x="15506" y="15285"/>
                  </a:lnTo>
                  <a:lnTo>
                    <a:pt x="92" y="15259"/>
                  </a:lnTo>
                  <a:lnTo>
                    <a:pt x="92" y="15259"/>
                  </a:lnTo>
                  <a:lnTo>
                    <a:pt x="92" y="119"/>
                  </a:lnTo>
                  <a:lnTo>
                    <a:pt x="21424" y="119"/>
                  </a:lnTo>
                  <a:cubicBezTo>
                    <a:pt x="21437" y="4712"/>
                    <a:pt x="21450" y="8500"/>
                    <a:pt x="21450" y="11144"/>
                  </a:cubicBezTo>
                  <a:lnTo>
                    <a:pt x="21450" y="15311"/>
                  </a:lnTo>
                  <a:cubicBezTo>
                    <a:pt x="21490" y="15220"/>
                    <a:pt x="21503" y="15115"/>
                    <a:pt x="21503" y="15024"/>
                  </a:cubicBezTo>
                  <a:lnTo>
                    <a:pt x="21503" y="14214"/>
                  </a:lnTo>
                  <a:cubicBezTo>
                    <a:pt x="21516" y="13509"/>
                    <a:pt x="21516" y="12477"/>
                    <a:pt x="21516" y="11157"/>
                  </a:cubicBezTo>
                  <a:cubicBezTo>
                    <a:pt x="21516" y="8492"/>
                    <a:pt x="21529" y="4678"/>
                    <a:pt x="21542" y="53"/>
                  </a:cubicBezTo>
                  <a:lnTo>
                    <a:pt x="21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3974925" y="2436500"/>
              <a:ext cx="226675" cy="36925"/>
            </a:xfrm>
            <a:custGeom>
              <a:avLst/>
              <a:gdLst/>
              <a:ahLst/>
              <a:cxnLst/>
              <a:rect l="l" t="t" r="r" b="b"/>
              <a:pathLst>
                <a:path w="9067" h="1477" extrusionOk="0">
                  <a:moveTo>
                    <a:pt x="0" y="1"/>
                  </a:moveTo>
                  <a:lnTo>
                    <a:pt x="0" y="1477"/>
                  </a:lnTo>
                  <a:lnTo>
                    <a:pt x="9066" y="1477"/>
                  </a:lnTo>
                  <a:lnTo>
                    <a:pt x="90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4022600" y="2293125"/>
              <a:ext cx="139475" cy="106825"/>
            </a:xfrm>
            <a:custGeom>
              <a:avLst/>
              <a:gdLst/>
              <a:ahLst/>
              <a:cxnLst/>
              <a:rect l="l" t="t" r="r" b="b"/>
              <a:pathLst>
                <a:path w="5579" h="4273" extrusionOk="0">
                  <a:moveTo>
                    <a:pt x="536" y="1"/>
                  </a:moveTo>
                  <a:cubicBezTo>
                    <a:pt x="235" y="1"/>
                    <a:pt x="0" y="236"/>
                    <a:pt x="0" y="537"/>
                  </a:cubicBezTo>
                  <a:lnTo>
                    <a:pt x="0" y="3737"/>
                  </a:lnTo>
                  <a:cubicBezTo>
                    <a:pt x="0" y="4038"/>
                    <a:pt x="235" y="4273"/>
                    <a:pt x="536" y="4273"/>
                  </a:cubicBezTo>
                  <a:lnTo>
                    <a:pt x="5030" y="4273"/>
                  </a:lnTo>
                  <a:cubicBezTo>
                    <a:pt x="5330" y="4273"/>
                    <a:pt x="5578" y="4038"/>
                    <a:pt x="5578" y="3737"/>
                  </a:cubicBezTo>
                  <a:lnTo>
                    <a:pt x="5578" y="537"/>
                  </a:lnTo>
                  <a:cubicBezTo>
                    <a:pt x="5578" y="236"/>
                    <a:pt x="5330" y="1"/>
                    <a:pt x="5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4065475" y="2350700"/>
              <a:ext cx="19200" cy="16250"/>
            </a:xfrm>
            <a:custGeom>
              <a:avLst/>
              <a:gdLst/>
              <a:ahLst/>
              <a:cxnLst/>
              <a:rect l="l" t="t" r="r" b="b"/>
              <a:pathLst>
                <a:path w="768" h="650" extrusionOk="0">
                  <a:moveTo>
                    <a:pt x="384" y="0"/>
                  </a:moveTo>
                  <a:cubicBezTo>
                    <a:pt x="176" y="0"/>
                    <a:pt x="1" y="206"/>
                    <a:pt x="75" y="428"/>
                  </a:cubicBezTo>
                  <a:cubicBezTo>
                    <a:pt x="130" y="574"/>
                    <a:pt x="263" y="649"/>
                    <a:pt x="393" y="649"/>
                  </a:cubicBezTo>
                  <a:cubicBezTo>
                    <a:pt x="508" y="649"/>
                    <a:pt x="621" y="590"/>
                    <a:pt x="676" y="467"/>
                  </a:cubicBezTo>
                  <a:cubicBezTo>
                    <a:pt x="767" y="311"/>
                    <a:pt x="702" y="115"/>
                    <a:pt x="545" y="36"/>
                  </a:cubicBezTo>
                  <a:lnTo>
                    <a:pt x="532" y="36"/>
                  </a:lnTo>
                  <a:cubicBezTo>
                    <a:pt x="483" y="12"/>
                    <a:pt x="433"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4079425" y="2321550"/>
              <a:ext cx="3950" cy="38225"/>
            </a:xfrm>
            <a:custGeom>
              <a:avLst/>
              <a:gdLst/>
              <a:ahLst/>
              <a:cxnLst/>
              <a:rect l="l" t="t" r="r" b="b"/>
              <a:pathLst>
                <a:path w="158" h="1529" extrusionOk="0">
                  <a:moveTo>
                    <a:pt x="66" y="0"/>
                  </a:moveTo>
                  <a:cubicBezTo>
                    <a:pt x="13" y="249"/>
                    <a:pt x="0" y="510"/>
                    <a:pt x="26" y="758"/>
                  </a:cubicBezTo>
                  <a:cubicBezTo>
                    <a:pt x="0" y="1019"/>
                    <a:pt x="40" y="1281"/>
                    <a:pt x="131" y="1529"/>
                  </a:cubicBezTo>
                  <a:cubicBezTo>
                    <a:pt x="157" y="1268"/>
                    <a:pt x="157" y="1019"/>
                    <a:pt x="131" y="758"/>
                  </a:cubicBezTo>
                  <a:cubicBezTo>
                    <a:pt x="157" y="510"/>
                    <a:pt x="131" y="249"/>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4080400" y="2322150"/>
              <a:ext cx="26800" cy="7275"/>
            </a:xfrm>
            <a:custGeom>
              <a:avLst/>
              <a:gdLst/>
              <a:ahLst/>
              <a:cxnLst/>
              <a:rect l="l" t="t" r="r" b="b"/>
              <a:pathLst>
                <a:path w="1072" h="291" extrusionOk="0">
                  <a:moveTo>
                    <a:pt x="20" y="0"/>
                  </a:moveTo>
                  <a:cubicBezTo>
                    <a:pt x="17" y="0"/>
                    <a:pt x="15" y="1"/>
                    <a:pt x="14" y="3"/>
                  </a:cubicBezTo>
                  <a:cubicBezTo>
                    <a:pt x="1" y="3"/>
                    <a:pt x="27" y="81"/>
                    <a:pt x="105" y="146"/>
                  </a:cubicBezTo>
                  <a:cubicBezTo>
                    <a:pt x="261" y="241"/>
                    <a:pt x="434" y="290"/>
                    <a:pt x="606" y="290"/>
                  </a:cubicBezTo>
                  <a:cubicBezTo>
                    <a:pt x="767" y="290"/>
                    <a:pt x="927" y="248"/>
                    <a:pt x="1072" y="159"/>
                  </a:cubicBezTo>
                  <a:cubicBezTo>
                    <a:pt x="1069" y="152"/>
                    <a:pt x="1059" y="149"/>
                    <a:pt x="1042" y="149"/>
                  </a:cubicBezTo>
                  <a:cubicBezTo>
                    <a:pt x="983" y="149"/>
                    <a:pt x="845" y="182"/>
                    <a:pt x="676" y="182"/>
                  </a:cubicBezTo>
                  <a:cubicBezTo>
                    <a:pt x="627" y="182"/>
                    <a:pt x="576" y="180"/>
                    <a:pt x="523" y="172"/>
                  </a:cubicBezTo>
                  <a:cubicBezTo>
                    <a:pt x="392" y="159"/>
                    <a:pt x="275" y="133"/>
                    <a:pt x="157" y="81"/>
                  </a:cubicBezTo>
                  <a:cubicBezTo>
                    <a:pt x="78" y="36"/>
                    <a:pt x="38"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4091925" y="2355275"/>
              <a:ext cx="18875" cy="16425"/>
            </a:xfrm>
            <a:custGeom>
              <a:avLst/>
              <a:gdLst/>
              <a:ahLst/>
              <a:cxnLst/>
              <a:rect l="l" t="t" r="r" b="b"/>
              <a:pathLst>
                <a:path w="755" h="657" extrusionOk="0">
                  <a:moveTo>
                    <a:pt x="384" y="0"/>
                  </a:moveTo>
                  <a:cubicBezTo>
                    <a:pt x="176" y="0"/>
                    <a:pt x="1" y="206"/>
                    <a:pt x="75" y="428"/>
                  </a:cubicBezTo>
                  <a:cubicBezTo>
                    <a:pt x="125" y="577"/>
                    <a:pt x="255" y="656"/>
                    <a:pt x="387" y="656"/>
                  </a:cubicBezTo>
                  <a:cubicBezTo>
                    <a:pt x="498" y="656"/>
                    <a:pt x="610" y="600"/>
                    <a:pt x="676" y="480"/>
                  </a:cubicBezTo>
                  <a:cubicBezTo>
                    <a:pt x="754" y="310"/>
                    <a:pt x="689" y="115"/>
                    <a:pt x="532" y="36"/>
                  </a:cubicBezTo>
                  <a:cubicBezTo>
                    <a:pt x="483" y="11"/>
                    <a:pt x="433"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4105875" y="2326125"/>
              <a:ext cx="3625" cy="38225"/>
            </a:xfrm>
            <a:custGeom>
              <a:avLst/>
              <a:gdLst/>
              <a:ahLst/>
              <a:cxnLst/>
              <a:rect l="l" t="t" r="r" b="b"/>
              <a:pathLst>
                <a:path w="145" h="1529" extrusionOk="0">
                  <a:moveTo>
                    <a:pt x="53" y="0"/>
                  </a:moveTo>
                  <a:cubicBezTo>
                    <a:pt x="14" y="249"/>
                    <a:pt x="0" y="510"/>
                    <a:pt x="14" y="771"/>
                  </a:cubicBezTo>
                  <a:cubicBezTo>
                    <a:pt x="0" y="1032"/>
                    <a:pt x="40" y="1281"/>
                    <a:pt x="118" y="1529"/>
                  </a:cubicBezTo>
                  <a:cubicBezTo>
                    <a:pt x="144" y="1281"/>
                    <a:pt x="144" y="1019"/>
                    <a:pt x="131" y="771"/>
                  </a:cubicBezTo>
                  <a:cubicBezTo>
                    <a:pt x="144" y="510"/>
                    <a:pt x="118" y="249"/>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4082025" y="2330250"/>
              <a:ext cx="25500" cy="5200"/>
            </a:xfrm>
            <a:custGeom>
              <a:avLst/>
              <a:gdLst/>
              <a:ahLst/>
              <a:cxnLst/>
              <a:rect l="l" t="t" r="r" b="b"/>
              <a:pathLst>
                <a:path w="1020" h="208" extrusionOk="0">
                  <a:moveTo>
                    <a:pt x="12" y="1"/>
                  </a:moveTo>
                  <a:cubicBezTo>
                    <a:pt x="6" y="1"/>
                    <a:pt x="2" y="2"/>
                    <a:pt x="1" y="5"/>
                  </a:cubicBezTo>
                  <a:cubicBezTo>
                    <a:pt x="110" y="126"/>
                    <a:pt x="275" y="203"/>
                    <a:pt x="455" y="203"/>
                  </a:cubicBezTo>
                  <a:cubicBezTo>
                    <a:pt x="469" y="203"/>
                    <a:pt x="483" y="202"/>
                    <a:pt x="497" y="201"/>
                  </a:cubicBezTo>
                  <a:cubicBezTo>
                    <a:pt x="528" y="206"/>
                    <a:pt x="559" y="208"/>
                    <a:pt x="591" y="208"/>
                  </a:cubicBezTo>
                  <a:cubicBezTo>
                    <a:pt x="745" y="208"/>
                    <a:pt x="900" y="155"/>
                    <a:pt x="1020" y="57"/>
                  </a:cubicBezTo>
                  <a:cubicBezTo>
                    <a:pt x="1018" y="54"/>
                    <a:pt x="1012" y="52"/>
                    <a:pt x="1001" y="52"/>
                  </a:cubicBezTo>
                  <a:cubicBezTo>
                    <a:pt x="951" y="52"/>
                    <a:pt x="806" y="89"/>
                    <a:pt x="619" y="89"/>
                  </a:cubicBezTo>
                  <a:cubicBezTo>
                    <a:pt x="580" y="89"/>
                    <a:pt x="539" y="87"/>
                    <a:pt x="497" y="84"/>
                  </a:cubicBezTo>
                  <a:cubicBezTo>
                    <a:pt x="253" y="84"/>
                    <a:pt x="61"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810325" y="2614825"/>
              <a:ext cx="538550" cy="383750"/>
            </a:xfrm>
            <a:custGeom>
              <a:avLst/>
              <a:gdLst/>
              <a:ahLst/>
              <a:cxnLst/>
              <a:rect l="l" t="t" r="r" b="b"/>
              <a:pathLst>
                <a:path w="21542" h="15350" extrusionOk="0">
                  <a:moveTo>
                    <a:pt x="0" y="0"/>
                  </a:moveTo>
                  <a:lnTo>
                    <a:pt x="0" y="15350"/>
                  </a:lnTo>
                  <a:lnTo>
                    <a:pt x="52" y="15350"/>
                  </a:lnTo>
                  <a:lnTo>
                    <a:pt x="15546" y="15324"/>
                  </a:lnTo>
                  <a:lnTo>
                    <a:pt x="19935" y="15311"/>
                  </a:lnTo>
                  <a:lnTo>
                    <a:pt x="19922" y="15311"/>
                  </a:lnTo>
                  <a:lnTo>
                    <a:pt x="15506" y="15298"/>
                  </a:lnTo>
                  <a:lnTo>
                    <a:pt x="105" y="15272"/>
                  </a:lnTo>
                  <a:lnTo>
                    <a:pt x="105" y="15272"/>
                  </a:lnTo>
                  <a:lnTo>
                    <a:pt x="105" y="144"/>
                  </a:lnTo>
                  <a:lnTo>
                    <a:pt x="105" y="144"/>
                  </a:lnTo>
                  <a:lnTo>
                    <a:pt x="21437" y="131"/>
                  </a:lnTo>
                  <a:lnTo>
                    <a:pt x="21437" y="131"/>
                  </a:lnTo>
                  <a:cubicBezTo>
                    <a:pt x="21450" y="4732"/>
                    <a:pt x="21463" y="8515"/>
                    <a:pt x="21463" y="11157"/>
                  </a:cubicBezTo>
                  <a:lnTo>
                    <a:pt x="21463" y="15324"/>
                  </a:lnTo>
                  <a:cubicBezTo>
                    <a:pt x="21489" y="15219"/>
                    <a:pt x="21503" y="15128"/>
                    <a:pt x="21503" y="15023"/>
                  </a:cubicBezTo>
                  <a:lnTo>
                    <a:pt x="21503" y="14213"/>
                  </a:lnTo>
                  <a:cubicBezTo>
                    <a:pt x="21516" y="13508"/>
                    <a:pt x="21516" y="12476"/>
                    <a:pt x="21516" y="11157"/>
                  </a:cubicBezTo>
                  <a:cubicBezTo>
                    <a:pt x="21529" y="8492"/>
                    <a:pt x="21529" y="4690"/>
                    <a:pt x="21542" y="53"/>
                  </a:cubicBezTo>
                  <a:lnTo>
                    <a:pt x="21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3974925" y="2851275"/>
              <a:ext cx="226675" cy="36925"/>
            </a:xfrm>
            <a:custGeom>
              <a:avLst/>
              <a:gdLst/>
              <a:ahLst/>
              <a:cxnLst/>
              <a:rect l="l" t="t" r="r" b="b"/>
              <a:pathLst>
                <a:path w="9067" h="1477" extrusionOk="0">
                  <a:moveTo>
                    <a:pt x="0" y="0"/>
                  </a:moveTo>
                  <a:lnTo>
                    <a:pt x="0" y="1476"/>
                  </a:lnTo>
                  <a:lnTo>
                    <a:pt x="9066" y="1476"/>
                  </a:lnTo>
                  <a:lnTo>
                    <a:pt x="90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4022600" y="2706275"/>
              <a:ext cx="139475" cy="106800"/>
            </a:xfrm>
            <a:custGeom>
              <a:avLst/>
              <a:gdLst/>
              <a:ahLst/>
              <a:cxnLst/>
              <a:rect l="l" t="t" r="r" b="b"/>
              <a:pathLst>
                <a:path w="5579" h="4272" extrusionOk="0">
                  <a:moveTo>
                    <a:pt x="536" y="0"/>
                  </a:moveTo>
                  <a:cubicBezTo>
                    <a:pt x="235" y="0"/>
                    <a:pt x="0" y="235"/>
                    <a:pt x="0" y="536"/>
                  </a:cubicBezTo>
                  <a:lnTo>
                    <a:pt x="0" y="3736"/>
                  </a:lnTo>
                  <a:cubicBezTo>
                    <a:pt x="0" y="4037"/>
                    <a:pt x="235" y="4272"/>
                    <a:pt x="536" y="4272"/>
                  </a:cubicBezTo>
                  <a:lnTo>
                    <a:pt x="5030" y="4272"/>
                  </a:lnTo>
                  <a:cubicBezTo>
                    <a:pt x="5330" y="4272"/>
                    <a:pt x="5578" y="4037"/>
                    <a:pt x="5578" y="3736"/>
                  </a:cubicBezTo>
                  <a:lnTo>
                    <a:pt x="5578" y="536"/>
                  </a:lnTo>
                  <a:cubicBezTo>
                    <a:pt x="5578" y="235"/>
                    <a:pt x="5330" y="0"/>
                    <a:pt x="5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4084000" y="2741200"/>
              <a:ext cx="28425" cy="32525"/>
            </a:xfrm>
            <a:custGeom>
              <a:avLst/>
              <a:gdLst/>
              <a:ahLst/>
              <a:cxnLst/>
              <a:rect l="l" t="t" r="r" b="b"/>
              <a:pathLst>
                <a:path w="1137" h="1301" extrusionOk="0">
                  <a:moveTo>
                    <a:pt x="131" y="1"/>
                  </a:moveTo>
                  <a:cubicBezTo>
                    <a:pt x="52" y="1"/>
                    <a:pt x="0" y="53"/>
                    <a:pt x="0" y="132"/>
                  </a:cubicBezTo>
                  <a:lnTo>
                    <a:pt x="0" y="1164"/>
                  </a:lnTo>
                  <a:cubicBezTo>
                    <a:pt x="0" y="1190"/>
                    <a:pt x="0" y="1216"/>
                    <a:pt x="26" y="1242"/>
                  </a:cubicBezTo>
                  <a:cubicBezTo>
                    <a:pt x="44" y="1277"/>
                    <a:pt x="84" y="1300"/>
                    <a:pt x="129" y="1300"/>
                  </a:cubicBezTo>
                  <a:cubicBezTo>
                    <a:pt x="151" y="1300"/>
                    <a:pt x="174" y="1294"/>
                    <a:pt x="196" y="1281"/>
                  </a:cubicBezTo>
                  <a:lnTo>
                    <a:pt x="627" y="1020"/>
                  </a:lnTo>
                  <a:lnTo>
                    <a:pt x="1058" y="746"/>
                  </a:lnTo>
                  <a:cubicBezTo>
                    <a:pt x="1071" y="732"/>
                    <a:pt x="1085" y="719"/>
                    <a:pt x="1098" y="706"/>
                  </a:cubicBezTo>
                  <a:cubicBezTo>
                    <a:pt x="1137" y="641"/>
                    <a:pt x="1124" y="563"/>
                    <a:pt x="1058" y="523"/>
                  </a:cubicBezTo>
                  <a:lnTo>
                    <a:pt x="627" y="275"/>
                  </a:lnTo>
                  <a:lnTo>
                    <a:pt x="196" y="14"/>
                  </a:lnTo>
                  <a:cubicBezTo>
                    <a:pt x="170" y="1"/>
                    <a:pt x="157"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4762325" y="1032850"/>
              <a:ext cx="366125" cy="614825"/>
            </a:xfrm>
            <a:custGeom>
              <a:avLst/>
              <a:gdLst/>
              <a:ahLst/>
              <a:cxnLst/>
              <a:rect l="l" t="t" r="r" b="b"/>
              <a:pathLst>
                <a:path w="14645" h="24593" extrusionOk="0">
                  <a:moveTo>
                    <a:pt x="6085" y="0"/>
                  </a:moveTo>
                  <a:cubicBezTo>
                    <a:pt x="5708" y="0"/>
                    <a:pt x="5291" y="48"/>
                    <a:pt x="5003" y="183"/>
                  </a:cubicBezTo>
                  <a:cubicBezTo>
                    <a:pt x="4595" y="127"/>
                    <a:pt x="4304" y="89"/>
                    <a:pt x="4039" y="89"/>
                  </a:cubicBezTo>
                  <a:cubicBezTo>
                    <a:pt x="3813" y="89"/>
                    <a:pt x="3604" y="117"/>
                    <a:pt x="3357" y="183"/>
                  </a:cubicBezTo>
                  <a:cubicBezTo>
                    <a:pt x="2730" y="366"/>
                    <a:pt x="1842" y="849"/>
                    <a:pt x="1424" y="1359"/>
                  </a:cubicBezTo>
                  <a:cubicBezTo>
                    <a:pt x="287" y="2757"/>
                    <a:pt x="39" y="4690"/>
                    <a:pt x="26" y="6506"/>
                  </a:cubicBezTo>
                  <a:cubicBezTo>
                    <a:pt x="0" y="9432"/>
                    <a:pt x="405" y="12345"/>
                    <a:pt x="1228" y="15154"/>
                  </a:cubicBezTo>
                  <a:cubicBezTo>
                    <a:pt x="1280" y="15428"/>
                    <a:pt x="1424" y="15689"/>
                    <a:pt x="1633" y="15872"/>
                  </a:cubicBezTo>
                  <a:cubicBezTo>
                    <a:pt x="1780" y="15965"/>
                    <a:pt x="1953" y="15994"/>
                    <a:pt x="2130" y="15994"/>
                  </a:cubicBezTo>
                  <a:cubicBezTo>
                    <a:pt x="2253" y="15994"/>
                    <a:pt x="2377" y="15980"/>
                    <a:pt x="2495" y="15964"/>
                  </a:cubicBezTo>
                  <a:cubicBezTo>
                    <a:pt x="3619" y="15781"/>
                    <a:pt x="4703" y="15493"/>
                    <a:pt x="5761" y="15102"/>
                  </a:cubicBezTo>
                  <a:cubicBezTo>
                    <a:pt x="5918" y="15062"/>
                    <a:pt x="6061" y="14984"/>
                    <a:pt x="6179" y="14892"/>
                  </a:cubicBezTo>
                  <a:cubicBezTo>
                    <a:pt x="6466" y="14592"/>
                    <a:pt x="6349" y="14096"/>
                    <a:pt x="6218" y="13704"/>
                  </a:cubicBezTo>
                  <a:lnTo>
                    <a:pt x="9158" y="11196"/>
                  </a:lnTo>
                  <a:lnTo>
                    <a:pt x="9158" y="11196"/>
                  </a:lnTo>
                  <a:cubicBezTo>
                    <a:pt x="8962" y="12933"/>
                    <a:pt x="8400" y="14618"/>
                    <a:pt x="8152" y="16369"/>
                  </a:cubicBezTo>
                  <a:cubicBezTo>
                    <a:pt x="7851" y="18446"/>
                    <a:pt x="8021" y="20562"/>
                    <a:pt x="8622" y="22587"/>
                  </a:cubicBezTo>
                  <a:cubicBezTo>
                    <a:pt x="9257" y="22448"/>
                    <a:pt x="9904" y="22379"/>
                    <a:pt x="10553" y="22379"/>
                  </a:cubicBezTo>
                  <a:cubicBezTo>
                    <a:pt x="11064" y="22379"/>
                    <a:pt x="11577" y="22422"/>
                    <a:pt x="12084" y="22508"/>
                  </a:cubicBezTo>
                  <a:cubicBezTo>
                    <a:pt x="12349" y="22546"/>
                    <a:pt x="12774" y="24592"/>
                    <a:pt x="13026" y="24592"/>
                  </a:cubicBezTo>
                  <a:cubicBezTo>
                    <a:pt x="13034" y="24592"/>
                    <a:pt x="13043" y="24590"/>
                    <a:pt x="13050" y="24586"/>
                  </a:cubicBezTo>
                  <a:cubicBezTo>
                    <a:pt x="13468" y="24350"/>
                    <a:pt x="14644" y="21071"/>
                    <a:pt x="14618" y="20575"/>
                  </a:cubicBezTo>
                  <a:cubicBezTo>
                    <a:pt x="14291" y="14788"/>
                    <a:pt x="11705" y="12097"/>
                    <a:pt x="10947" y="7577"/>
                  </a:cubicBezTo>
                  <a:cubicBezTo>
                    <a:pt x="10555" y="5304"/>
                    <a:pt x="10660" y="2979"/>
                    <a:pt x="9053" y="1333"/>
                  </a:cubicBezTo>
                  <a:cubicBezTo>
                    <a:pt x="8465" y="732"/>
                    <a:pt x="7381" y="131"/>
                    <a:pt x="6558" y="26"/>
                  </a:cubicBezTo>
                  <a:cubicBezTo>
                    <a:pt x="6419" y="10"/>
                    <a:pt x="6256" y="0"/>
                    <a:pt x="6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4787125" y="1066150"/>
              <a:ext cx="201525" cy="397550"/>
            </a:xfrm>
            <a:custGeom>
              <a:avLst/>
              <a:gdLst/>
              <a:ahLst/>
              <a:cxnLst/>
              <a:rect l="l" t="t" r="r" b="b"/>
              <a:pathLst>
                <a:path w="8061" h="15902" extrusionOk="0">
                  <a:moveTo>
                    <a:pt x="4051" y="1"/>
                  </a:moveTo>
                  <a:lnTo>
                    <a:pt x="3214" y="92"/>
                  </a:lnTo>
                  <a:cubicBezTo>
                    <a:pt x="1333" y="92"/>
                    <a:pt x="40" y="2143"/>
                    <a:pt x="14" y="3671"/>
                  </a:cubicBezTo>
                  <a:cubicBezTo>
                    <a:pt x="1" y="5357"/>
                    <a:pt x="40" y="7408"/>
                    <a:pt x="301" y="8649"/>
                  </a:cubicBezTo>
                  <a:cubicBezTo>
                    <a:pt x="811" y="11097"/>
                    <a:pt x="2678" y="11379"/>
                    <a:pt x="2767" y="11379"/>
                  </a:cubicBezTo>
                  <a:cubicBezTo>
                    <a:pt x="2769" y="11379"/>
                    <a:pt x="2770" y="11379"/>
                    <a:pt x="2770" y="11379"/>
                  </a:cubicBezTo>
                  <a:cubicBezTo>
                    <a:pt x="2770" y="11379"/>
                    <a:pt x="2770" y="11379"/>
                    <a:pt x="2770" y="11379"/>
                  </a:cubicBezTo>
                  <a:cubicBezTo>
                    <a:pt x="2771" y="11379"/>
                    <a:pt x="2797" y="11760"/>
                    <a:pt x="2849" y="12659"/>
                  </a:cubicBezTo>
                  <a:cubicBezTo>
                    <a:pt x="2823" y="13182"/>
                    <a:pt x="2862" y="13704"/>
                    <a:pt x="2940" y="14214"/>
                  </a:cubicBezTo>
                  <a:cubicBezTo>
                    <a:pt x="2953" y="14292"/>
                    <a:pt x="2979" y="14370"/>
                    <a:pt x="2992" y="14449"/>
                  </a:cubicBezTo>
                  <a:cubicBezTo>
                    <a:pt x="3019" y="14540"/>
                    <a:pt x="3058" y="14632"/>
                    <a:pt x="3110" y="14710"/>
                  </a:cubicBezTo>
                  <a:cubicBezTo>
                    <a:pt x="3540" y="15501"/>
                    <a:pt x="4331" y="15901"/>
                    <a:pt x="5131" y="15901"/>
                  </a:cubicBezTo>
                  <a:cubicBezTo>
                    <a:pt x="5838" y="15901"/>
                    <a:pt x="6551" y="15589"/>
                    <a:pt x="7029" y="14958"/>
                  </a:cubicBezTo>
                  <a:lnTo>
                    <a:pt x="7473" y="14370"/>
                  </a:lnTo>
                  <a:cubicBezTo>
                    <a:pt x="7865" y="13835"/>
                    <a:pt x="8061" y="13169"/>
                    <a:pt x="8035" y="12502"/>
                  </a:cubicBezTo>
                  <a:lnTo>
                    <a:pt x="8061" y="2143"/>
                  </a:lnTo>
                  <a:cubicBezTo>
                    <a:pt x="8048" y="1673"/>
                    <a:pt x="7682" y="1307"/>
                    <a:pt x="7225" y="1281"/>
                  </a:cubicBezTo>
                  <a:lnTo>
                    <a:pt x="4051" y="1"/>
                  </a:ln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4802475" y="1199075"/>
              <a:ext cx="16375" cy="15700"/>
            </a:xfrm>
            <a:custGeom>
              <a:avLst/>
              <a:gdLst/>
              <a:ahLst/>
              <a:cxnLst/>
              <a:rect l="l" t="t" r="r" b="b"/>
              <a:pathLst>
                <a:path w="655" h="628" extrusionOk="0">
                  <a:moveTo>
                    <a:pt x="327" y="0"/>
                  </a:moveTo>
                  <a:cubicBezTo>
                    <a:pt x="145" y="0"/>
                    <a:pt x="1" y="131"/>
                    <a:pt x="1" y="314"/>
                  </a:cubicBezTo>
                  <a:lnTo>
                    <a:pt x="14" y="314"/>
                  </a:lnTo>
                  <a:cubicBezTo>
                    <a:pt x="14" y="484"/>
                    <a:pt x="158" y="628"/>
                    <a:pt x="340" y="628"/>
                  </a:cubicBezTo>
                  <a:cubicBezTo>
                    <a:pt x="510" y="628"/>
                    <a:pt x="641" y="497"/>
                    <a:pt x="654" y="327"/>
                  </a:cubicBezTo>
                  <a:lnTo>
                    <a:pt x="654" y="314"/>
                  </a:lnTo>
                  <a:cubicBezTo>
                    <a:pt x="641" y="144"/>
                    <a:pt x="49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4883150" y="1194175"/>
              <a:ext cx="16350" cy="15400"/>
            </a:xfrm>
            <a:custGeom>
              <a:avLst/>
              <a:gdLst/>
              <a:ahLst/>
              <a:cxnLst/>
              <a:rect l="l" t="t" r="r" b="b"/>
              <a:pathLst>
                <a:path w="654" h="616" extrusionOk="0">
                  <a:moveTo>
                    <a:pt x="327" y="1"/>
                  </a:moveTo>
                  <a:cubicBezTo>
                    <a:pt x="157" y="1"/>
                    <a:pt x="14" y="131"/>
                    <a:pt x="1" y="301"/>
                  </a:cubicBezTo>
                  <a:lnTo>
                    <a:pt x="14" y="301"/>
                  </a:lnTo>
                  <a:cubicBezTo>
                    <a:pt x="27" y="484"/>
                    <a:pt x="170" y="615"/>
                    <a:pt x="340" y="615"/>
                  </a:cubicBezTo>
                  <a:cubicBezTo>
                    <a:pt x="347" y="615"/>
                    <a:pt x="355" y="615"/>
                    <a:pt x="362" y="615"/>
                  </a:cubicBezTo>
                  <a:cubicBezTo>
                    <a:pt x="522" y="615"/>
                    <a:pt x="654" y="477"/>
                    <a:pt x="654" y="314"/>
                  </a:cubicBezTo>
                  <a:cubicBezTo>
                    <a:pt x="654" y="144"/>
                    <a:pt x="510"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4799225" y="1174525"/>
              <a:ext cx="33325" cy="9350"/>
            </a:xfrm>
            <a:custGeom>
              <a:avLst/>
              <a:gdLst/>
              <a:ahLst/>
              <a:cxnLst/>
              <a:rect l="l" t="t" r="r" b="b"/>
              <a:pathLst>
                <a:path w="1333" h="374" extrusionOk="0">
                  <a:moveTo>
                    <a:pt x="683" y="1"/>
                  </a:moveTo>
                  <a:cubicBezTo>
                    <a:pt x="665" y="1"/>
                    <a:pt x="646" y="1"/>
                    <a:pt x="627" y="3"/>
                  </a:cubicBezTo>
                  <a:cubicBezTo>
                    <a:pt x="457" y="16"/>
                    <a:pt x="288" y="81"/>
                    <a:pt x="144" y="199"/>
                  </a:cubicBezTo>
                  <a:cubicBezTo>
                    <a:pt x="26" y="277"/>
                    <a:pt x="0" y="355"/>
                    <a:pt x="13" y="368"/>
                  </a:cubicBezTo>
                  <a:cubicBezTo>
                    <a:pt x="18" y="372"/>
                    <a:pt x="24" y="374"/>
                    <a:pt x="32" y="374"/>
                  </a:cubicBezTo>
                  <a:cubicBezTo>
                    <a:pt x="109" y="374"/>
                    <a:pt x="331" y="211"/>
                    <a:pt x="640" y="199"/>
                  </a:cubicBezTo>
                  <a:cubicBezTo>
                    <a:pt x="951" y="199"/>
                    <a:pt x="1190" y="310"/>
                    <a:pt x="1270" y="310"/>
                  </a:cubicBezTo>
                  <a:cubicBezTo>
                    <a:pt x="1281" y="310"/>
                    <a:pt x="1289" y="308"/>
                    <a:pt x="1293" y="303"/>
                  </a:cubicBezTo>
                  <a:cubicBezTo>
                    <a:pt x="1333" y="264"/>
                    <a:pt x="1267" y="212"/>
                    <a:pt x="1150" y="133"/>
                  </a:cubicBezTo>
                  <a:cubicBezTo>
                    <a:pt x="1009" y="51"/>
                    <a:pt x="847" y="1"/>
                    <a:pt x="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4881525" y="1169475"/>
              <a:ext cx="33325" cy="9825"/>
            </a:xfrm>
            <a:custGeom>
              <a:avLst/>
              <a:gdLst/>
              <a:ahLst/>
              <a:cxnLst/>
              <a:rect l="l" t="t" r="r" b="b"/>
              <a:pathLst>
                <a:path w="1333" h="393" extrusionOk="0">
                  <a:moveTo>
                    <a:pt x="705" y="1"/>
                  </a:moveTo>
                  <a:cubicBezTo>
                    <a:pt x="502" y="1"/>
                    <a:pt x="300" y="71"/>
                    <a:pt x="144" y="205"/>
                  </a:cubicBezTo>
                  <a:cubicBezTo>
                    <a:pt x="39" y="296"/>
                    <a:pt x="0" y="375"/>
                    <a:pt x="26" y="388"/>
                  </a:cubicBezTo>
                  <a:cubicBezTo>
                    <a:pt x="30" y="391"/>
                    <a:pt x="35" y="393"/>
                    <a:pt x="42" y="393"/>
                  </a:cubicBezTo>
                  <a:cubicBezTo>
                    <a:pt x="109" y="393"/>
                    <a:pt x="331" y="228"/>
                    <a:pt x="640" y="205"/>
                  </a:cubicBezTo>
                  <a:cubicBezTo>
                    <a:pt x="670" y="203"/>
                    <a:pt x="699" y="202"/>
                    <a:pt x="727" y="202"/>
                  </a:cubicBezTo>
                  <a:cubicBezTo>
                    <a:pt x="995" y="202"/>
                    <a:pt x="1197" y="290"/>
                    <a:pt x="1270" y="290"/>
                  </a:cubicBezTo>
                  <a:cubicBezTo>
                    <a:pt x="1281" y="290"/>
                    <a:pt x="1289" y="288"/>
                    <a:pt x="1293" y="283"/>
                  </a:cubicBezTo>
                  <a:cubicBezTo>
                    <a:pt x="1333" y="244"/>
                    <a:pt x="1267" y="192"/>
                    <a:pt x="1150" y="126"/>
                  </a:cubicBezTo>
                  <a:cubicBezTo>
                    <a:pt x="1014" y="42"/>
                    <a:pt x="859"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4834175" y="1174250"/>
              <a:ext cx="24825" cy="73650"/>
            </a:xfrm>
            <a:custGeom>
              <a:avLst/>
              <a:gdLst/>
              <a:ahLst/>
              <a:cxnLst/>
              <a:rect l="l" t="t" r="r" b="b"/>
              <a:pathLst>
                <a:path w="993" h="2946" extrusionOk="0">
                  <a:moveTo>
                    <a:pt x="939" y="0"/>
                  </a:moveTo>
                  <a:cubicBezTo>
                    <a:pt x="884" y="0"/>
                    <a:pt x="611" y="780"/>
                    <a:pt x="287" y="1764"/>
                  </a:cubicBezTo>
                  <a:lnTo>
                    <a:pt x="65" y="2457"/>
                  </a:lnTo>
                  <a:cubicBezTo>
                    <a:pt x="13" y="2561"/>
                    <a:pt x="0" y="2692"/>
                    <a:pt x="39" y="2809"/>
                  </a:cubicBezTo>
                  <a:cubicBezTo>
                    <a:pt x="65" y="2862"/>
                    <a:pt x="118" y="2914"/>
                    <a:pt x="196" y="2927"/>
                  </a:cubicBezTo>
                  <a:cubicBezTo>
                    <a:pt x="235" y="2940"/>
                    <a:pt x="287" y="2940"/>
                    <a:pt x="340" y="2940"/>
                  </a:cubicBezTo>
                  <a:cubicBezTo>
                    <a:pt x="392" y="2943"/>
                    <a:pt x="446" y="2945"/>
                    <a:pt x="499" y="2945"/>
                  </a:cubicBezTo>
                  <a:cubicBezTo>
                    <a:pt x="647" y="2945"/>
                    <a:pt x="797" y="2933"/>
                    <a:pt x="941" y="2914"/>
                  </a:cubicBezTo>
                  <a:cubicBezTo>
                    <a:pt x="745" y="2862"/>
                    <a:pt x="562" y="2835"/>
                    <a:pt x="366" y="2835"/>
                  </a:cubicBezTo>
                  <a:cubicBezTo>
                    <a:pt x="274" y="2835"/>
                    <a:pt x="196" y="2822"/>
                    <a:pt x="170" y="2757"/>
                  </a:cubicBezTo>
                  <a:cubicBezTo>
                    <a:pt x="157" y="2666"/>
                    <a:pt x="170" y="2574"/>
                    <a:pt x="222" y="2496"/>
                  </a:cubicBezTo>
                  <a:cubicBezTo>
                    <a:pt x="287" y="2274"/>
                    <a:pt x="366" y="2039"/>
                    <a:pt x="444" y="1803"/>
                  </a:cubicBezTo>
                  <a:cubicBezTo>
                    <a:pt x="758" y="824"/>
                    <a:pt x="993" y="14"/>
                    <a:pt x="941" y="1"/>
                  </a:cubicBezTo>
                  <a:cubicBezTo>
                    <a:pt x="940" y="1"/>
                    <a:pt x="940" y="0"/>
                    <a:pt x="9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4856700" y="1323500"/>
              <a:ext cx="83300" cy="41975"/>
            </a:xfrm>
            <a:custGeom>
              <a:avLst/>
              <a:gdLst/>
              <a:ahLst/>
              <a:cxnLst/>
              <a:rect l="l" t="t" r="r" b="b"/>
              <a:pathLst>
                <a:path w="3332" h="1679" extrusionOk="0">
                  <a:moveTo>
                    <a:pt x="3332" y="1"/>
                  </a:moveTo>
                  <a:lnTo>
                    <a:pt x="3332" y="1"/>
                  </a:lnTo>
                  <a:cubicBezTo>
                    <a:pt x="2339" y="654"/>
                    <a:pt x="1189" y="1020"/>
                    <a:pt x="0" y="1072"/>
                  </a:cubicBezTo>
                  <a:lnTo>
                    <a:pt x="40" y="1673"/>
                  </a:lnTo>
                  <a:cubicBezTo>
                    <a:pt x="120" y="1676"/>
                    <a:pt x="198" y="1678"/>
                    <a:pt x="275" y="1678"/>
                  </a:cubicBezTo>
                  <a:cubicBezTo>
                    <a:pt x="2609" y="1678"/>
                    <a:pt x="3331" y="1"/>
                    <a:pt x="3332" y="1"/>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4861275" y="1261100"/>
              <a:ext cx="27775" cy="19175"/>
            </a:xfrm>
            <a:custGeom>
              <a:avLst/>
              <a:gdLst/>
              <a:ahLst/>
              <a:cxnLst/>
              <a:rect l="l" t="t" r="r" b="b"/>
              <a:pathLst>
                <a:path w="1111" h="767" extrusionOk="0">
                  <a:moveTo>
                    <a:pt x="551" y="0"/>
                  </a:moveTo>
                  <a:cubicBezTo>
                    <a:pt x="343" y="0"/>
                    <a:pt x="150" y="103"/>
                    <a:pt x="39" y="263"/>
                  </a:cubicBezTo>
                  <a:lnTo>
                    <a:pt x="26" y="276"/>
                  </a:lnTo>
                  <a:cubicBezTo>
                    <a:pt x="0" y="315"/>
                    <a:pt x="0" y="367"/>
                    <a:pt x="26" y="406"/>
                  </a:cubicBezTo>
                  <a:cubicBezTo>
                    <a:pt x="53" y="446"/>
                    <a:pt x="92" y="485"/>
                    <a:pt x="131" y="511"/>
                  </a:cubicBezTo>
                  <a:cubicBezTo>
                    <a:pt x="275" y="616"/>
                    <a:pt x="431" y="694"/>
                    <a:pt x="588" y="746"/>
                  </a:cubicBezTo>
                  <a:cubicBezTo>
                    <a:pt x="632" y="760"/>
                    <a:pt x="676" y="766"/>
                    <a:pt x="719" y="766"/>
                  </a:cubicBezTo>
                  <a:cubicBezTo>
                    <a:pt x="842" y="766"/>
                    <a:pt x="958" y="712"/>
                    <a:pt x="1045" y="616"/>
                  </a:cubicBezTo>
                  <a:cubicBezTo>
                    <a:pt x="1111" y="472"/>
                    <a:pt x="1098" y="315"/>
                    <a:pt x="993" y="197"/>
                  </a:cubicBezTo>
                  <a:cubicBezTo>
                    <a:pt x="889" y="80"/>
                    <a:pt x="745" y="15"/>
                    <a:pt x="588" y="2"/>
                  </a:cubicBezTo>
                  <a:cubicBezTo>
                    <a:pt x="576" y="1"/>
                    <a:pt x="563" y="0"/>
                    <a:pt x="551" y="0"/>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4857025" y="1251650"/>
              <a:ext cx="28100" cy="26150"/>
            </a:xfrm>
            <a:custGeom>
              <a:avLst/>
              <a:gdLst/>
              <a:ahLst/>
              <a:cxnLst/>
              <a:rect l="l" t="t" r="r" b="b"/>
              <a:pathLst>
                <a:path w="1124" h="1046" extrusionOk="0">
                  <a:moveTo>
                    <a:pt x="1059" y="1"/>
                  </a:moveTo>
                  <a:cubicBezTo>
                    <a:pt x="993" y="1"/>
                    <a:pt x="1019" y="380"/>
                    <a:pt x="706" y="654"/>
                  </a:cubicBezTo>
                  <a:cubicBezTo>
                    <a:pt x="392" y="941"/>
                    <a:pt x="0" y="915"/>
                    <a:pt x="0" y="980"/>
                  </a:cubicBezTo>
                  <a:cubicBezTo>
                    <a:pt x="0" y="1033"/>
                    <a:pt x="92" y="1046"/>
                    <a:pt x="262" y="1046"/>
                  </a:cubicBezTo>
                  <a:cubicBezTo>
                    <a:pt x="484" y="1033"/>
                    <a:pt x="693" y="941"/>
                    <a:pt x="850" y="798"/>
                  </a:cubicBezTo>
                  <a:cubicBezTo>
                    <a:pt x="1006" y="654"/>
                    <a:pt x="1111" y="458"/>
                    <a:pt x="1124" y="249"/>
                  </a:cubicBezTo>
                  <a:cubicBezTo>
                    <a:pt x="1124" y="92"/>
                    <a:pt x="1085" y="1"/>
                    <a:pt x="1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4881525" y="1136825"/>
              <a:ext cx="36275" cy="11650"/>
            </a:xfrm>
            <a:custGeom>
              <a:avLst/>
              <a:gdLst/>
              <a:ahLst/>
              <a:cxnLst/>
              <a:rect l="l" t="t" r="r" b="b"/>
              <a:pathLst>
                <a:path w="1451" h="466" extrusionOk="0">
                  <a:moveTo>
                    <a:pt x="803" y="0"/>
                  </a:moveTo>
                  <a:cubicBezTo>
                    <a:pt x="763" y="0"/>
                    <a:pt x="721" y="3"/>
                    <a:pt x="680" y="8"/>
                  </a:cubicBezTo>
                  <a:cubicBezTo>
                    <a:pt x="497" y="35"/>
                    <a:pt x="314" y="100"/>
                    <a:pt x="157" y="217"/>
                  </a:cubicBezTo>
                  <a:cubicBezTo>
                    <a:pt x="52" y="309"/>
                    <a:pt x="0" y="387"/>
                    <a:pt x="26" y="440"/>
                  </a:cubicBezTo>
                  <a:cubicBezTo>
                    <a:pt x="39" y="458"/>
                    <a:pt x="65" y="466"/>
                    <a:pt x="103" y="466"/>
                  </a:cubicBezTo>
                  <a:cubicBezTo>
                    <a:pt x="221" y="466"/>
                    <a:pt x="454" y="391"/>
                    <a:pt x="732" y="361"/>
                  </a:cubicBezTo>
                  <a:cubicBezTo>
                    <a:pt x="1098" y="322"/>
                    <a:pt x="1411" y="361"/>
                    <a:pt x="1437" y="270"/>
                  </a:cubicBezTo>
                  <a:cubicBezTo>
                    <a:pt x="1450" y="231"/>
                    <a:pt x="1372" y="152"/>
                    <a:pt x="1241" y="87"/>
                  </a:cubicBezTo>
                  <a:cubicBezTo>
                    <a:pt x="1097" y="35"/>
                    <a:pt x="954" y="0"/>
                    <a:pt x="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4796925" y="1140800"/>
              <a:ext cx="30725" cy="10550"/>
            </a:xfrm>
            <a:custGeom>
              <a:avLst/>
              <a:gdLst/>
              <a:ahLst/>
              <a:cxnLst/>
              <a:rect l="l" t="t" r="r" b="b"/>
              <a:pathLst>
                <a:path w="1229" h="422" extrusionOk="0">
                  <a:moveTo>
                    <a:pt x="657" y="0"/>
                  </a:moveTo>
                  <a:cubicBezTo>
                    <a:pt x="472" y="0"/>
                    <a:pt x="287" y="63"/>
                    <a:pt x="131" y="189"/>
                  </a:cubicBezTo>
                  <a:cubicBezTo>
                    <a:pt x="27" y="281"/>
                    <a:pt x="1" y="359"/>
                    <a:pt x="27" y="398"/>
                  </a:cubicBezTo>
                  <a:cubicBezTo>
                    <a:pt x="44" y="415"/>
                    <a:pt x="72" y="421"/>
                    <a:pt x="110" y="421"/>
                  </a:cubicBezTo>
                  <a:cubicBezTo>
                    <a:pt x="217" y="421"/>
                    <a:pt x="402" y="369"/>
                    <a:pt x="615" y="359"/>
                  </a:cubicBezTo>
                  <a:cubicBezTo>
                    <a:pt x="692" y="352"/>
                    <a:pt x="767" y="351"/>
                    <a:pt x="836" y="351"/>
                  </a:cubicBezTo>
                  <a:cubicBezTo>
                    <a:pt x="878" y="351"/>
                    <a:pt x="918" y="351"/>
                    <a:pt x="955" y="351"/>
                  </a:cubicBezTo>
                  <a:cubicBezTo>
                    <a:pt x="1081" y="351"/>
                    <a:pt x="1173" y="345"/>
                    <a:pt x="1203" y="294"/>
                  </a:cubicBezTo>
                  <a:cubicBezTo>
                    <a:pt x="1229" y="254"/>
                    <a:pt x="1190" y="176"/>
                    <a:pt x="1072" y="111"/>
                  </a:cubicBezTo>
                  <a:cubicBezTo>
                    <a:pt x="942" y="37"/>
                    <a:pt x="799"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4976225" y="1207825"/>
              <a:ext cx="47650" cy="65875"/>
            </a:xfrm>
            <a:custGeom>
              <a:avLst/>
              <a:gdLst/>
              <a:ahLst/>
              <a:cxnLst/>
              <a:rect l="l" t="t" r="r" b="b"/>
              <a:pathLst>
                <a:path w="1906" h="2635" extrusionOk="0">
                  <a:moveTo>
                    <a:pt x="755" y="1"/>
                  </a:moveTo>
                  <a:cubicBezTo>
                    <a:pt x="618" y="1"/>
                    <a:pt x="488" y="19"/>
                    <a:pt x="379" y="42"/>
                  </a:cubicBezTo>
                  <a:cubicBezTo>
                    <a:pt x="197" y="69"/>
                    <a:pt x="1" y="526"/>
                    <a:pt x="1" y="722"/>
                  </a:cubicBezTo>
                  <a:cubicBezTo>
                    <a:pt x="40" y="1362"/>
                    <a:pt x="170" y="2551"/>
                    <a:pt x="183" y="2590"/>
                  </a:cubicBezTo>
                  <a:cubicBezTo>
                    <a:pt x="183" y="2604"/>
                    <a:pt x="317" y="2635"/>
                    <a:pt x="509" y="2635"/>
                  </a:cubicBezTo>
                  <a:cubicBezTo>
                    <a:pt x="1010" y="2635"/>
                    <a:pt x="1905" y="2426"/>
                    <a:pt x="1829" y="1179"/>
                  </a:cubicBezTo>
                  <a:cubicBezTo>
                    <a:pt x="1779" y="217"/>
                    <a:pt x="1226" y="1"/>
                    <a:pt x="755" y="1"/>
                  </a:cubicBez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4992550" y="1221275"/>
              <a:ext cx="18325" cy="37700"/>
            </a:xfrm>
            <a:custGeom>
              <a:avLst/>
              <a:gdLst/>
              <a:ahLst/>
              <a:cxnLst/>
              <a:rect l="l" t="t" r="r" b="b"/>
              <a:pathLst>
                <a:path w="733" h="1508" extrusionOk="0">
                  <a:moveTo>
                    <a:pt x="275" y="1"/>
                  </a:moveTo>
                  <a:cubicBezTo>
                    <a:pt x="223" y="1"/>
                    <a:pt x="158" y="14"/>
                    <a:pt x="118" y="53"/>
                  </a:cubicBezTo>
                  <a:cubicBezTo>
                    <a:pt x="79" y="79"/>
                    <a:pt x="53" y="118"/>
                    <a:pt x="53" y="171"/>
                  </a:cubicBezTo>
                  <a:cubicBezTo>
                    <a:pt x="42" y="227"/>
                    <a:pt x="60" y="265"/>
                    <a:pt x="74" y="265"/>
                  </a:cubicBezTo>
                  <a:cubicBezTo>
                    <a:pt x="76" y="265"/>
                    <a:pt x="77" y="264"/>
                    <a:pt x="79" y="262"/>
                  </a:cubicBezTo>
                  <a:cubicBezTo>
                    <a:pt x="92" y="262"/>
                    <a:pt x="79" y="223"/>
                    <a:pt x="92" y="184"/>
                  </a:cubicBezTo>
                  <a:cubicBezTo>
                    <a:pt x="113" y="122"/>
                    <a:pt x="166" y="84"/>
                    <a:pt x="227" y="84"/>
                  </a:cubicBezTo>
                  <a:cubicBezTo>
                    <a:pt x="242" y="84"/>
                    <a:pt x="259" y="87"/>
                    <a:pt x="275" y="92"/>
                  </a:cubicBezTo>
                  <a:cubicBezTo>
                    <a:pt x="380" y="118"/>
                    <a:pt x="471" y="197"/>
                    <a:pt x="510" y="301"/>
                  </a:cubicBezTo>
                  <a:cubicBezTo>
                    <a:pt x="576" y="432"/>
                    <a:pt x="615" y="589"/>
                    <a:pt x="615" y="732"/>
                  </a:cubicBezTo>
                  <a:cubicBezTo>
                    <a:pt x="628" y="1046"/>
                    <a:pt x="484" y="1346"/>
                    <a:pt x="314" y="1425"/>
                  </a:cubicBezTo>
                  <a:cubicBezTo>
                    <a:pt x="275" y="1438"/>
                    <a:pt x="236" y="1444"/>
                    <a:pt x="198" y="1444"/>
                  </a:cubicBezTo>
                  <a:cubicBezTo>
                    <a:pt x="161" y="1444"/>
                    <a:pt x="125" y="1438"/>
                    <a:pt x="92" y="1425"/>
                  </a:cubicBezTo>
                  <a:cubicBezTo>
                    <a:pt x="66" y="1412"/>
                    <a:pt x="40" y="1399"/>
                    <a:pt x="14" y="1386"/>
                  </a:cubicBezTo>
                  <a:lnTo>
                    <a:pt x="14" y="1386"/>
                  </a:lnTo>
                  <a:cubicBezTo>
                    <a:pt x="1" y="1386"/>
                    <a:pt x="14" y="1425"/>
                    <a:pt x="66" y="1464"/>
                  </a:cubicBezTo>
                  <a:cubicBezTo>
                    <a:pt x="112" y="1495"/>
                    <a:pt x="167" y="1507"/>
                    <a:pt x="223" y="1507"/>
                  </a:cubicBezTo>
                  <a:cubicBezTo>
                    <a:pt x="262" y="1507"/>
                    <a:pt x="303" y="1501"/>
                    <a:pt x="340" y="1490"/>
                  </a:cubicBezTo>
                  <a:cubicBezTo>
                    <a:pt x="589" y="1399"/>
                    <a:pt x="732" y="1072"/>
                    <a:pt x="732" y="719"/>
                  </a:cubicBezTo>
                  <a:cubicBezTo>
                    <a:pt x="732" y="563"/>
                    <a:pt x="680" y="393"/>
                    <a:pt x="602" y="249"/>
                  </a:cubicBezTo>
                  <a:cubicBezTo>
                    <a:pt x="549" y="118"/>
                    <a:pt x="419" y="27"/>
                    <a:pt x="275" y="1"/>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4775050" y="1050100"/>
              <a:ext cx="227325" cy="313450"/>
            </a:xfrm>
            <a:custGeom>
              <a:avLst/>
              <a:gdLst/>
              <a:ahLst/>
              <a:cxnLst/>
              <a:rect l="l" t="t" r="r" b="b"/>
              <a:pathLst>
                <a:path w="9093" h="12538" extrusionOk="0">
                  <a:moveTo>
                    <a:pt x="5151" y="1"/>
                  </a:moveTo>
                  <a:cubicBezTo>
                    <a:pt x="5111" y="1"/>
                    <a:pt x="5070" y="1"/>
                    <a:pt x="5030" y="3"/>
                  </a:cubicBezTo>
                  <a:lnTo>
                    <a:pt x="4690" y="120"/>
                  </a:lnTo>
                  <a:cubicBezTo>
                    <a:pt x="4625" y="115"/>
                    <a:pt x="4560" y="112"/>
                    <a:pt x="4494" y="112"/>
                  </a:cubicBezTo>
                  <a:cubicBezTo>
                    <a:pt x="4045" y="112"/>
                    <a:pt x="3597" y="237"/>
                    <a:pt x="3358" y="590"/>
                  </a:cubicBezTo>
                  <a:lnTo>
                    <a:pt x="3358" y="133"/>
                  </a:lnTo>
                  <a:cubicBezTo>
                    <a:pt x="2430" y="251"/>
                    <a:pt x="1620" y="865"/>
                    <a:pt x="1085" y="1622"/>
                  </a:cubicBezTo>
                  <a:cubicBezTo>
                    <a:pt x="549" y="2380"/>
                    <a:pt x="249" y="3281"/>
                    <a:pt x="1" y="4183"/>
                  </a:cubicBezTo>
                  <a:cubicBezTo>
                    <a:pt x="1150" y="3164"/>
                    <a:pt x="2365" y="2040"/>
                    <a:pt x="3319" y="852"/>
                  </a:cubicBezTo>
                  <a:cubicBezTo>
                    <a:pt x="4311" y="2158"/>
                    <a:pt x="5775" y="2981"/>
                    <a:pt x="7120" y="3948"/>
                  </a:cubicBezTo>
                  <a:cubicBezTo>
                    <a:pt x="7355" y="4575"/>
                    <a:pt x="7447" y="5254"/>
                    <a:pt x="7421" y="5920"/>
                  </a:cubicBezTo>
                  <a:cubicBezTo>
                    <a:pt x="7421" y="7605"/>
                    <a:pt x="7773" y="9134"/>
                    <a:pt x="7904" y="10819"/>
                  </a:cubicBezTo>
                  <a:cubicBezTo>
                    <a:pt x="7978" y="11737"/>
                    <a:pt x="7982" y="12537"/>
                    <a:pt x="8821" y="12537"/>
                  </a:cubicBezTo>
                  <a:cubicBezTo>
                    <a:pt x="8866" y="12537"/>
                    <a:pt x="8913" y="12535"/>
                    <a:pt x="8962" y="12530"/>
                  </a:cubicBezTo>
                  <a:cubicBezTo>
                    <a:pt x="9093" y="9421"/>
                    <a:pt x="8426" y="7514"/>
                    <a:pt x="8962" y="4457"/>
                  </a:cubicBezTo>
                  <a:cubicBezTo>
                    <a:pt x="9093" y="3765"/>
                    <a:pt x="8831" y="2811"/>
                    <a:pt x="8649" y="2145"/>
                  </a:cubicBezTo>
                  <a:cubicBezTo>
                    <a:pt x="8479" y="1583"/>
                    <a:pt x="8113" y="1100"/>
                    <a:pt x="7630" y="786"/>
                  </a:cubicBezTo>
                  <a:cubicBezTo>
                    <a:pt x="6905" y="274"/>
                    <a:pt x="6037" y="1"/>
                    <a:pt x="5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4947500" y="1145425"/>
              <a:ext cx="80025" cy="15350"/>
            </a:xfrm>
            <a:custGeom>
              <a:avLst/>
              <a:gdLst/>
              <a:ahLst/>
              <a:cxnLst/>
              <a:rect l="l" t="t" r="r" b="b"/>
              <a:pathLst>
                <a:path w="3201" h="614" extrusionOk="0">
                  <a:moveTo>
                    <a:pt x="9" y="1"/>
                  </a:moveTo>
                  <a:cubicBezTo>
                    <a:pt x="4" y="1"/>
                    <a:pt x="1" y="2"/>
                    <a:pt x="0" y="4"/>
                  </a:cubicBezTo>
                  <a:cubicBezTo>
                    <a:pt x="131" y="96"/>
                    <a:pt x="274" y="174"/>
                    <a:pt x="431" y="226"/>
                  </a:cubicBezTo>
                  <a:cubicBezTo>
                    <a:pt x="784" y="370"/>
                    <a:pt x="1163" y="474"/>
                    <a:pt x="1555" y="553"/>
                  </a:cubicBezTo>
                  <a:cubicBezTo>
                    <a:pt x="1791" y="594"/>
                    <a:pt x="2033" y="614"/>
                    <a:pt x="2277" y="614"/>
                  </a:cubicBezTo>
                  <a:cubicBezTo>
                    <a:pt x="2423" y="614"/>
                    <a:pt x="2570" y="607"/>
                    <a:pt x="2717" y="592"/>
                  </a:cubicBezTo>
                  <a:cubicBezTo>
                    <a:pt x="2887" y="592"/>
                    <a:pt x="3044" y="566"/>
                    <a:pt x="3201" y="514"/>
                  </a:cubicBezTo>
                  <a:cubicBezTo>
                    <a:pt x="3198" y="507"/>
                    <a:pt x="3178" y="505"/>
                    <a:pt x="3141" y="505"/>
                  </a:cubicBezTo>
                  <a:cubicBezTo>
                    <a:pt x="3048" y="505"/>
                    <a:pt x="2851" y="520"/>
                    <a:pt x="2588" y="520"/>
                  </a:cubicBezTo>
                  <a:cubicBezTo>
                    <a:pt x="2308" y="520"/>
                    <a:pt x="1952" y="503"/>
                    <a:pt x="1568" y="435"/>
                  </a:cubicBezTo>
                  <a:cubicBezTo>
                    <a:pt x="731" y="288"/>
                    <a:pt x="91" y="1"/>
                    <a:pt x="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4860950" y="1070400"/>
              <a:ext cx="160050" cy="64700"/>
            </a:xfrm>
            <a:custGeom>
              <a:avLst/>
              <a:gdLst/>
              <a:ahLst/>
              <a:cxnLst/>
              <a:rect l="l" t="t" r="r" b="b"/>
              <a:pathLst>
                <a:path w="6402" h="2588" extrusionOk="0">
                  <a:moveTo>
                    <a:pt x="0" y="0"/>
                  </a:moveTo>
                  <a:cubicBezTo>
                    <a:pt x="66" y="66"/>
                    <a:pt x="131" y="131"/>
                    <a:pt x="209" y="183"/>
                  </a:cubicBezTo>
                  <a:cubicBezTo>
                    <a:pt x="353" y="288"/>
                    <a:pt x="562" y="432"/>
                    <a:pt x="823" y="614"/>
                  </a:cubicBezTo>
                  <a:cubicBezTo>
                    <a:pt x="2208" y="1516"/>
                    <a:pt x="3749" y="2143"/>
                    <a:pt x="5382" y="2456"/>
                  </a:cubicBezTo>
                  <a:cubicBezTo>
                    <a:pt x="5696" y="2522"/>
                    <a:pt x="5944" y="2548"/>
                    <a:pt x="6127" y="2574"/>
                  </a:cubicBezTo>
                  <a:cubicBezTo>
                    <a:pt x="6218" y="2587"/>
                    <a:pt x="6310" y="2587"/>
                    <a:pt x="6401" y="2587"/>
                  </a:cubicBezTo>
                  <a:cubicBezTo>
                    <a:pt x="6310" y="2561"/>
                    <a:pt x="6218" y="2548"/>
                    <a:pt x="6127" y="2535"/>
                  </a:cubicBezTo>
                  <a:cubicBezTo>
                    <a:pt x="5944" y="2509"/>
                    <a:pt x="5696" y="2456"/>
                    <a:pt x="5382" y="2391"/>
                  </a:cubicBezTo>
                  <a:cubicBezTo>
                    <a:pt x="3789" y="2038"/>
                    <a:pt x="2247" y="1411"/>
                    <a:pt x="849" y="549"/>
                  </a:cubicBezTo>
                  <a:cubicBezTo>
                    <a:pt x="588" y="379"/>
                    <a:pt x="379" y="236"/>
                    <a:pt x="222" y="144"/>
                  </a:cubicBezTo>
                  <a:cubicBezTo>
                    <a:pt x="157" y="79"/>
                    <a:pt x="79" y="4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4764925" y="1139975"/>
              <a:ext cx="22225" cy="21250"/>
            </a:xfrm>
            <a:custGeom>
              <a:avLst/>
              <a:gdLst/>
              <a:ahLst/>
              <a:cxnLst/>
              <a:rect l="l" t="t" r="r" b="b"/>
              <a:pathLst>
                <a:path w="889" h="850" extrusionOk="0">
                  <a:moveTo>
                    <a:pt x="889" y="0"/>
                  </a:moveTo>
                  <a:cubicBezTo>
                    <a:pt x="719" y="105"/>
                    <a:pt x="549" y="222"/>
                    <a:pt x="419" y="379"/>
                  </a:cubicBezTo>
                  <a:cubicBezTo>
                    <a:pt x="183" y="614"/>
                    <a:pt x="1" y="823"/>
                    <a:pt x="27" y="849"/>
                  </a:cubicBezTo>
                  <a:cubicBezTo>
                    <a:pt x="210" y="745"/>
                    <a:pt x="366" y="614"/>
                    <a:pt x="497" y="470"/>
                  </a:cubicBezTo>
                  <a:cubicBezTo>
                    <a:pt x="654" y="340"/>
                    <a:pt x="797" y="183"/>
                    <a:pt x="8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4404700" y="1382625"/>
              <a:ext cx="457250" cy="823325"/>
            </a:xfrm>
            <a:custGeom>
              <a:avLst/>
              <a:gdLst/>
              <a:ahLst/>
              <a:cxnLst/>
              <a:rect l="l" t="t" r="r" b="b"/>
              <a:pathLst>
                <a:path w="18290" h="32933" extrusionOk="0">
                  <a:moveTo>
                    <a:pt x="18146" y="0"/>
                  </a:moveTo>
                  <a:lnTo>
                    <a:pt x="17702" y="797"/>
                  </a:lnTo>
                  <a:cubicBezTo>
                    <a:pt x="16761" y="1163"/>
                    <a:pt x="15468" y="1685"/>
                    <a:pt x="15102" y="1947"/>
                  </a:cubicBezTo>
                  <a:cubicBezTo>
                    <a:pt x="14566" y="2325"/>
                    <a:pt x="13835" y="3919"/>
                    <a:pt x="13835" y="3919"/>
                  </a:cubicBezTo>
                  <a:lnTo>
                    <a:pt x="9289" y="9667"/>
                  </a:lnTo>
                  <a:lnTo>
                    <a:pt x="797" y="8178"/>
                  </a:lnTo>
                  <a:lnTo>
                    <a:pt x="1" y="12450"/>
                  </a:lnTo>
                  <a:lnTo>
                    <a:pt x="2861" y="13037"/>
                  </a:lnTo>
                  <a:lnTo>
                    <a:pt x="7904" y="13691"/>
                  </a:lnTo>
                  <a:cubicBezTo>
                    <a:pt x="8493" y="13820"/>
                    <a:pt x="9072" y="13914"/>
                    <a:pt x="9628" y="13914"/>
                  </a:cubicBezTo>
                  <a:cubicBezTo>
                    <a:pt x="10415" y="13914"/>
                    <a:pt x="11153" y="13725"/>
                    <a:pt x="11797" y="13181"/>
                  </a:cubicBezTo>
                  <a:lnTo>
                    <a:pt x="11875" y="13037"/>
                  </a:lnTo>
                  <a:lnTo>
                    <a:pt x="11875" y="13037"/>
                  </a:lnTo>
                  <a:cubicBezTo>
                    <a:pt x="11470" y="18759"/>
                    <a:pt x="12032" y="25082"/>
                    <a:pt x="12215" y="30817"/>
                  </a:cubicBezTo>
                  <a:cubicBezTo>
                    <a:pt x="12202" y="31274"/>
                    <a:pt x="12280" y="31718"/>
                    <a:pt x="12450" y="32136"/>
                  </a:cubicBezTo>
                  <a:cubicBezTo>
                    <a:pt x="12719" y="32639"/>
                    <a:pt x="13605" y="32932"/>
                    <a:pt x="14238" y="32932"/>
                  </a:cubicBezTo>
                  <a:cubicBezTo>
                    <a:pt x="14312" y="32932"/>
                    <a:pt x="14383" y="32928"/>
                    <a:pt x="14449" y="32920"/>
                  </a:cubicBezTo>
                  <a:cubicBezTo>
                    <a:pt x="15076" y="32828"/>
                    <a:pt x="14880" y="32424"/>
                    <a:pt x="15010" y="31810"/>
                  </a:cubicBezTo>
                  <a:cubicBezTo>
                    <a:pt x="15089" y="31470"/>
                    <a:pt x="14762" y="30987"/>
                    <a:pt x="14723" y="30660"/>
                  </a:cubicBezTo>
                  <a:cubicBezTo>
                    <a:pt x="14109" y="25670"/>
                    <a:pt x="13495" y="20680"/>
                    <a:pt x="12868" y="15689"/>
                  </a:cubicBezTo>
                  <a:cubicBezTo>
                    <a:pt x="12855" y="15389"/>
                    <a:pt x="12829" y="15101"/>
                    <a:pt x="12816" y="14853"/>
                  </a:cubicBezTo>
                  <a:cubicBezTo>
                    <a:pt x="12594" y="12214"/>
                    <a:pt x="12568" y="11496"/>
                    <a:pt x="12685" y="10294"/>
                  </a:cubicBezTo>
                  <a:cubicBezTo>
                    <a:pt x="12868" y="8426"/>
                    <a:pt x="16800" y="3971"/>
                    <a:pt x="18107" y="1698"/>
                  </a:cubicBezTo>
                  <a:cubicBezTo>
                    <a:pt x="18289" y="1372"/>
                    <a:pt x="18146" y="0"/>
                    <a:pt x="18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4694375" y="1518150"/>
              <a:ext cx="43800" cy="175725"/>
            </a:xfrm>
            <a:custGeom>
              <a:avLst/>
              <a:gdLst/>
              <a:ahLst/>
              <a:cxnLst/>
              <a:rect l="l" t="t" r="r" b="b"/>
              <a:pathLst>
                <a:path w="1752" h="7029" extrusionOk="0">
                  <a:moveTo>
                    <a:pt x="1751" y="0"/>
                  </a:moveTo>
                  <a:cubicBezTo>
                    <a:pt x="1699" y="66"/>
                    <a:pt x="1634" y="144"/>
                    <a:pt x="1595" y="223"/>
                  </a:cubicBezTo>
                  <a:cubicBezTo>
                    <a:pt x="1451" y="445"/>
                    <a:pt x="1320" y="667"/>
                    <a:pt x="1203" y="902"/>
                  </a:cubicBezTo>
                  <a:cubicBezTo>
                    <a:pt x="798" y="1686"/>
                    <a:pt x="497" y="2509"/>
                    <a:pt x="301" y="3358"/>
                  </a:cubicBezTo>
                  <a:cubicBezTo>
                    <a:pt x="105" y="4207"/>
                    <a:pt x="1" y="5082"/>
                    <a:pt x="14" y="5957"/>
                  </a:cubicBezTo>
                  <a:cubicBezTo>
                    <a:pt x="27" y="6219"/>
                    <a:pt x="40" y="6480"/>
                    <a:pt x="66" y="6741"/>
                  </a:cubicBezTo>
                  <a:cubicBezTo>
                    <a:pt x="79" y="6833"/>
                    <a:pt x="92" y="6924"/>
                    <a:pt x="105" y="7029"/>
                  </a:cubicBezTo>
                  <a:cubicBezTo>
                    <a:pt x="118" y="6924"/>
                    <a:pt x="118" y="6833"/>
                    <a:pt x="105" y="6728"/>
                  </a:cubicBezTo>
                  <a:cubicBezTo>
                    <a:pt x="105" y="6545"/>
                    <a:pt x="105" y="6284"/>
                    <a:pt x="105" y="5957"/>
                  </a:cubicBezTo>
                  <a:cubicBezTo>
                    <a:pt x="118" y="4220"/>
                    <a:pt x="523" y="2522"/>
                    <a:pt x="1268" y="954"/>
                  </a:cubicBezTo>
                  <a:cubicBezTo>
                    <a:pt x="1412" y="667"/>
                    <a:pt x="1529" y="432"/>
                    <a:pt x="1621" y="262"/>
                  </a:cubicBezTo>
                  <a:cubicBezTo>
                    <a:pt x="1673" y="183"/>
                    <a:pt x="1725" y="92"/>
                    <a:pt x="1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4677075" y="1542975"/>
              <a:ext cx="46400" cy="156125"/>
            </a:xfrm>
            <a:custGeom>
              <a:avLst/>
              <a:gdLst/>
              <a:ahLst/>
              <a:cxnLst/>
              <a:rect l="l" t="t" r="r" b="b"/>
              <a:pathLst>
                <a:path w="1856" h="6245" extrusionOk="0">
                  <a:moveTo>
                    <a:pt x="1855" y="0"/>
                  </a:moveTo>
                  <a:cubicBezTo>
                    <a:pt x="1202" y="967"/>
                    <a:pt x="588" y="1986"/>
                    <a:pt x="288" y="3122"/>
                  </a:cubicBezTo>
                  <a:cubicBezTo>
                    <a:pt x="0" y="4259"/>
                    <a:pt x="183" y="4899"/>
                    <a:pt x="157" y="6088"/>
                  </a:cubicBezTo>
                  <a:lnTo>
                    <a:pt x="837" y="6245"/>
                  </a:lnTo>
                  <a:cubicBezTo>
                    <a:pt x="680" y="4115"/>
                    <a:pt x="758" y="2704"/>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4717250" y="1402525"/>
              <a:ext cx="130325" cy="218525"/>
            </a:xfrm>
            <a:custGeom>
              <a:avLst/>
              <a:gdLst/>
              <a:ahLst/>
              <a:cxnLst/>
              <a:rect l="l" t="t" r="r" b="b"/>
              <a:pathLst>
                <a:path w="5213" h="8741" extrusionOk="0">
                  <a:moveTo>
                    <a:pt x="5213" y="1"/>
                  </a:moveTo>
                  <a:lnTo>
                    <a:pt x="5213" y="1"/>
                  </a:lnTo>
                  <a:cubicBezTo>
                    <a:pt x="5147" y="27"/>
                    <a:pt x="5095" y="79"/>
                    <a:pt x="5043" y="132"/>
                  </a:cubicBezTo>
                  <a:cubicBezTo>
                    <a:pt x="4925" y="223"/>
                    <a:pt x="4768" y="367"/>
                    <a:pt x="4559" y="550"/>
                  </a:cubicBezTo>
                  <a:cubicBezTo>
                    <a:pt x="4011" y="1046"/>
                    <a:pt x="3501" y="1582"/>
                    <a:pt x="3031" y="2156"/>
                  </a:cubicBezTo>
                  <a:lnTo>
                    <a:pt x="2992" y="2196"/>
                  </a:lnTo>
                  <a:lnTo>
                    <a:pt x="3044" y="2235"/>
                  </a:lnTo>
                  <a:cubicBezTo>
                    <a:pt x="3138" y="2297"/>
                    <a:pt x="3215" y="2376"/>
                    <a:pt x="3275" y="2472"/>
                  </a:cubicBezTo>
                  <a:lnTo>
                    <a:pt x="3275" y="2472"/>
                  </a:lnTo>
                  <a:lnTo>
                    <a:pt x="2652" y="2483"/>
                  </a:lnTo>
                  <a:lnTo>
                    <a:pt x="2613" y="2483"/>
                  </a:lnTo>
                  <a:lnTo>
                    <a:pt x="2600" y="2509"/>
                  </a:lnTo>
                  <a:cubicBezTo>
                    <a:pt x="2404" y="2875"/>
                    <a:pt x="2208" y="3241"/>
                    <a:pt x="2012" y="3620"/>
                  </a:cubicBezTo>
                  <a:cubicBezTo>
                    <a:pt x="1411" y="4769"/>
                    <a:pt x="862" y="5958"/>
                    <a:pt x="405" y="7173"/>
                  </a:cubicBezTo>
                  <a:cubicBezTo>
                    <a:pt x="262" y="7539"/>
                    <a:pt x="144" y="7917"/>
                    <a:pt x="53" y="8296"/>
                  </a:cubicBezTo>
                  <a:cubicBezTo>
                    <a:pt x="13" y="8453"/>
                    <a:pt x="13" y="8558"/>
                    <a:pt x="0" y="8623"/>
                  </a:cubicBezTo>
                  <a:cubicBezTo>
                    <a:pt x="0" y="8662"/>
                    <a:pt x="0" y="8701"/>
                    <a:pt x="0" y="8740"/>
                  </a:cubicBezTo>
                  <a:cubicBezTo>
                    <a:pt x="39" y="8597"/>
                    <a:pt x="79" y="8453"/>
                    <a:pt x="105" y="8309"/>
                  </a:cubicBezTo>
                  <a:cubicBezTo>
                    <a:pt x="209" y="7930"/>
                    <a:pt x="340" y="7565"/>
                    <a:pt x="484" y="7199"/>
                  </a:cubicBezTo>
                  <a:cubicBezTo>
                    <a:pt x="836" y="6271"/>
                    <a:pt x="1424" y="5030"/>
                    <a:pt x="2117" y="3685"/>
                  </a:cubicBezTo>
                  <a:cubicBezTo>
                    <a:pt x="2308" y="3302"/>
                    <a:pt x="2499" y="2944"/>
                    <a:pt x="2691" y="2599"/>
                  </a:cubicBezTo>
                  <a:lnTo>
                    <a:pt x="2691" y="2599"/>
                  </a:lnTo>
                  <a:lnTo>
                    <a:pt x="3371" y="2574"/>
                  </a:lnTo>
                  <a:lnTo>
                    <a:pt x="3449" y="2574"/>
                  </a:lnTo>
                  <a:lnTo>
                    <a:pt x="3410" y="2509"/>
                  </a:lnTo>
                  <a:cubicBezTo>
                    <a:pt x="3351" y="2369"/>
                    <a:pt x="3251" y="2260"/>
                    <a:pt x="3128" y="2183"/>
                  </a:cubicBezTo>
                  <a:lnTo>
                    <a:pt x="3128" y="2183"/>
                  </a:lnTo>
                  <a:cubicBezTo>
                    <a:pt x="3590" y="1623"/>
                    <a:pt x="4088" y="1100"/>
                    <a:pt x="4599" y="589"/>
                  </a:cubicBezTo>
                  <a:lnTo>
                    <a:pt x="5056" y="158"/>
                  </a:lnTo>
                  <a:cubicBezTo>
                    <a:pt x="5108" y="105"/>
                    <a:pt x="5173" y="53"/>
                    <a:pt x="5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4911900" y="2844400"/>
              <a:ext cx="233200" cy="306700"/>
            </a:xfrm>
            <a:custGeom>
              <a:avLst/>
              <a:gdLst/>
              <a:ahLst/>
              <a:cxnLst/>
              <a:rect l="l" t="t" r="r" b="b"/>
              <a:pathLst>
                <a:path w="9328" h="12268" extrusionOk="0">
                  <a:moveTo>
                    <a:pt x="5265" y="1"/>
                  </a:moveTo>
                  <a:lnTo>
                    <a:pt x="836" y="2535"/>
                  </a:lnTo>
                  <a:lnTo>
                    <a:pt x="3632" y="7042"/>
                  </a:lnTo>
                  <a:cubicBezTo>
                    <a:pt x="3632" y="7042"/>
                    <a:pt x="0" y="11379"/>
                    <a:pt x="431" y="12268"/>
                  </a:cubicBezTo>
                  <a:lnTo>
                    <a:pt x="9327" y="7173"/>
                  </a:lnTo>
                  <a:lnTo>
                    <a:pt x="52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5057550" y="2971125"/>
              <a:ext cx="21575" cy="19575"/>
            </a:xfrm>
            <a:custGeom>
              <a:avLst/>
              <a:gdLst/>
              <a:ahLst/>
              <a:cxnLst/>
              <a:rect l="l" t="t" r="r" b="b"/>
              <a:pathLst>
                <a:path w="863" h="783" extrusionOk="0">
                  <a:moveTo>
                    <a:pt x="366" y="1"/>
                  </a:moveTo>
                  <a:lnTo>
                    <a:pt x="366" y="1"/>
                  </a:lnTo>
                  <a:cubicBezTo>
                    <a:pt x="144" y="40"/>
                    <a:pt x="0" y="262"/>
                    <a:pt x="40" y="484"/>
                  </a:cubicBezTo>
                  <a:cubicBezTo>
                    <a:pt x="95" y="662"/>
                    <a:pt x="264" y="783"/>
                    <a:pt x="450" y="783"/>
                  </a:cubicBezTo>
                  <a:cubicBezTo>
                    <a:pt x="483" y="783"/>
                    <a:pt x="516" y="779"/>
                    <a:pt x="549" y="771"/>
                  </a:cubicBezTo>
                  <a:cubicBezTo>
                    <a:pt x="758" y="706"/>
                    <a:pt x="863" y="484"/>
                    <a:pt x="810" y="275"/>
                  </a:cubicBezTo>
                  <a:cubicBezTo>
                    <a:pt x="756" y="110"/>
                    <a:pt x="590" y="1"/>
                    <a:pt x="423" y="1"/>
                  </a:cubicBezTo>
                  <a:cubicBezTo>
                    <a:pt x="391" y="1"/>
                    <a:pt x="359" y="5"/>
                    <a:pt x="327" y="14"/>
                  </a:cubicBezTo>
                  <a:lnTo>
                    <a:pt x="36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4917450" y="3005425"/>
              <a:ext cx="227650" cy="145350"/>
            </a:xfrm>
            <a:custGeom>
              <a:avLst/>
              <a:gdLst/>
              <a:ahLst/>
              <a:cxnLst/>
              <a:rect l="l" t="t" r="r" b="b"/>
              <a:pathLst>
                <a:path w="9106" h="5814" extrusionOk="0">
                  <a:moveTo>
                    <a:pt x="8674" y="0"/>
                  </a:moveTo>
                  <a:lnTo>
                    <a:pt x="301" y="5160"/>
                  </a:lnTo>
                  <a:cubicBezTo>
                    <a:pt x="301" y="5160"/>
                    <a:pt x="0" y="5552"/>
                    <a:pt x="209" y="5813"/>
                  </a:cubicBezTo>
                  <a:lnTo>
                    <a:pt x="9105" y="719"/>
                  </a:lnTo>
                  <a:lnTo>
                    <a:pt x="86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6"/>
            <p:cNvSpPr/>
            <p:nvPr/>
          </p:nvSpPr>
          <p:spPr>
            <a:xfrm>
              <a:off x="4997475" y="3015525"/>
              <a:ext cx="28750" cy="7100"/>
            </a:xfrm>
            <a:custGeom>
              <a:avLst/>
              <a:gdLst/>
              <a:ahLst/>
              <a:cxnLst/>
              <a:rect l="l" t="t" r="r" b="b"/>
              <a:pathLst>
                <a:path w="1150" h="284" extrusionOk="0">
                  <a:moveTo>
                    <a:pt x="543" y="1"/>
                  </a:moveTo>
                  <a:cubicBezTo>
                    <a:pt x="209" y="1"/>
                    <a:pt x="1" y="198"/>
                    <a:pt x="26" y="223"/>
                  </a:cubicBezTo>
                  <a:cubicBezTo>
                    <a:pt x="30" y="230"/>
                    <a:pt x="40" y="232"/>
                    <a:pt x="54" y="232"/>
                  </a:cubicBezTo>
                  <a:cubicBezTo>
                    <a:pt x="123" y="232"/>
                    <a:pt x="305" y="170"/>
                    <a:pt x="524" y="170"/>
                  </a:cubicBezTo>
                  <a:cubicBezTo>
                    <a:pt x="541" y="170"/>
                    <a:pt x="557" y="170"/>
                    <a:pt x="575" y="171"/>
                  </a:cubicBezTo>
                  <a:cubicBezTo>
                    <a:pt x="821" y="193"/>
                    <a:pt x="1020" y="283"/>
                    <a:pt x="1088" y="283"/>
                  </a:cubicBezTo>
                  <a:cubicBezTo>
                    <a:pt x="1099" y="283"/>
                    <a:pt x="1106" y="281"/>
                    <a:pt x="1110" y="276"/>
                  </a:cubicBezTo>
                  <a:cubicBezTo>
                    <a:pt x="1149" y="223"/>
                    <a:pt x="940" y="14"/>
                    <a:pt x="575" y="1"/>
                  </a:cubicBezTo>
                  <a:cubicBezTo>
                    <a:pt x="564" y="1"/>
                    <a:pt x="553" y="1"/>
                    <a:pt x="543" y="1"/>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6"/>
            <p:cNvSpPr/>
            <p:nvPr/>
          </p:nvSpPr>
          <p:spPr>
            <a:xfrm>
              <a:off x="4980025" y="3041450"/>
              <a:ext cx="24975" cy="11425"/>
            </a:xfrm>
            <a:custGeom>
              <a:avLst/>
              <a:gdLst/>
              <a:ahLst/>
              <a:cxnLst/>
              <a:rect l="l" t="t" r="r" b="b"/>
              <a:pathLst>
                <a:path w="999" h="457" extrusionOk="0">
                  <a:moveTo>
                    <a:pt x="307" y="0"/>
                  </a:moveTo>
                  <a:cubicBezTo>
                    <a:pt x="124" y="0"/>
                    <a:pt x="0" y="73"/>
                    <a:pt x="18" y="101"/>
                  </a:cubicBezTo>
                  <a:cubicBezTo>
                    <a:pt x="31" y="153"/>
                    <a:pt x="254" y="114"/>
                    <a:pt x="502" y="218"/>
                  </a:cubicBezTo>
                  <a:cubicBezTo>
                    <a:pt x="733" y="303"/>
                    <a:pt x="884" y="456"/>
                    <a:pt x="946" y="456"/>
                  </a:cubicBezTo>
                  <a:cubicBezTo>
                    <a:pt x="951" y="456"/>
                    <a:pt x="955" y="455"/>
                    <a:pt x="959" y="453"/>
                  </a:cubicBezTo>
                  <a:cubicBezTo>
                    <a:pt x="998" y="427"/>
                    <a:pt x="881" y="166"/>
                    <a:pt x="567" y="48"/>
                  </a:cubicBezTo>
                  <a:cubicBezTo>
                    <a:pt x="474" y="14"/>
                    <a:pt x="385" y="0"/>
                    <a:pt x="307" y="0"/>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a:off x="4963825" y="3065300"/>
              <a:ext cx="20275" cy="14300"/>
            </a:xfrm>
            <a:custGeom>
              <a:avLst/>
              <a:gdLst/>
              <a:ahLst/>
              <a:cxnLst/>
              <a:rect l="l" t="t" r="r" b="b"/>
              <a:pathLst>
                <a:path w="811" h="572" extrusionOk="0">
                  <a:moveTo>
                    <a:pt x="98" y="0"/>
                  </a:moveTo>
                  <a:cubicBezTo>
                    <a:pt x="38" y="0"/>
                    <a:pt x="0" y="15"/>
                    <a:pt x="0" y="35"/>
                  </a:cubicBezTo>
                  <a:cubicBezTo>
                    <a:pt x="0" y="74"/>
                    <a:pt x="196" y="140"/>
                    <a:pt x="405" y="283"/>
                  </a:cubicBezTo>
                  <a:cubicBezTo>
                    <a:pt x="593" y="421"/>
                    <a:pt x="709" y="571"/>
                    <a:pt x="764" y="571"/>
                  </a:cubicBezTo>
                  <a:cubicBezTo>
                    <a:pt x="767" y="571"/>
                    <a:pt x="769" y="571"/>
                    <a:pt x="771" y="571"/>
                  </a:cubicBezTo>
                  <a:cubicBezTo>
                    <a:pt x="810" y="558"/>
                    <a:pt x="745" y="309"/>
                    <a:pt x="497" y="140"/>
                  </a:cubicBezTo>
                  <a:cubicBezTo>
                    <a:pt x="345" y="36"/>
                    <a:pt x="193" y="0"/>
                    <a:pt x="98" y="0"/>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p:nvPr/>
          </p:nvSpPr>
          <p:spPr>
            <a:xfrm>
              <a:off x="4984075" y="2980275"/>
              <a:ext cx="24825" cy="13475"/>
            </a:xfrm>
            <a:custGeom>
              <a:avLst/>
              <a:gdLst/>
              <a:ahLst/>
              <a:cxnLst/>
              <a:rect l="l" t="t" r="r" b="b"/>
              <a:pathLst>
                <a:path w="993" h="539" extrusionOk="0">
                  <a:moveTo>
                    <a:pt x="818" y="0"/>
                  </a:moveTo>
                  <a:cubicBezTo>
                    <a:pt x="712" y="0"/>
                    <a:pt x="568" y="26"/>
                    <a:pt x="418" y="105"/>
                  </a:cubicBezTo>
                  <a:cubicBezTo>
                    <a:pt x="118" y="249"/>
                    <a:pt x="0" y="523"/>
                    <a:pt x="39" y="536"/>
                  </a:cubicBezTo>
                  <a:cubicBezTo>
                    <a:pt x="42" y="538"/>
                    <a:pt x="45" y="539"/>
                    <a:pt x="50" y="539"/>
                  </a:cubicBezTo>
                  <a:cubicBezTo>
                    <a:pt x="104" y="539"/>
                    <a:pt x="278" y="384"/>
                    <a:pt x="497" y="275"/>
                  </a:cubicBezTo>
                  <a:cubicBezTo>
                    <a:pt x="745" y="144"/>
                    <a:pt x="993" y="105"/>
                    <a:pt x="993" y="53"/>
                  </a:cubicBezTo>
                  <a:cubicBezTo>
                    <a:pt x="993" y="26"/>
                    <a:pt x="924" y="0"/>
                    <a:pt x="818" y="0"/>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6"/>
            <p:cNvSpPr/>
            <p:nvPr/>
          </p:nvSpPr>
          <p:spPr>
            <a:xfrm>
              <a:off x="4817500" y="2950875"/>
              <a:ext cx="256075" cy="211325"/>
            </a:xfrm>
            <a:custGeom>
              <a:avLst/>
              <a:gdLst/>
              <a:ahLst/>
              <a:cxnLst/>
              <a:rect l="l" t="t" r="r" b="b"/>
              <a:pathLst>
                <a:path w="10243" h="8453" extrusionOk="0">
                  <a:moveTo>
                    <a:pt x="10112" y="1"/>
                  </a:moveTo>
                  <a:lnTo>
                    <a:pt x="4991" y="131"/>
                  </a:lnTo>
                  <a:lnTo>
                    <a:pt x="5291" y="5396"/>
                  </a:lnTo>
                  <a:cubicBezTo>
                    <a:pt x="5291" y="5396"/>
                    <a:pt x="40" y="7473"/>
                    <a:pt x="1" y="8453"/>
                  </a:cubicBezTo>
                  <a:lnTo>
                    <a:pt x="10243" y="8244"/>
                  </a:lnTo>
                  <a:lnTo>
                    <a:pt x="10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5015750" y="3073225"/>
              <a:ext cx="21225" cy="19600"/>
            </a:xfrm>
            <a:custGeom>
              <a:avLst/>
              <a:gdLst/>
              <a:ahLst/>
              <a:cxnLst/>
              <a:rect l="l" t="t" r="r" b="b"/>
              <a:pathLst>
                <a:path w="849" h="784" extrusionOk="0">
                  <a:moveTo>
                    <a:pt x="523" y="5"/>
                  </a:moveTo>
                  <a:lnTo>
                    <a:pt x="540" y="11"/>
                  </a:lnTo>
                  <a:lnTo>
                    <a:pt x="540" y="11"/>
                  </a:lnTo>
                  <a:cubicBezTo>
                    <a:pt x="534" y="9"/>
                    <a:pt x="529" y="7"/>
                    <a:pt x="523" y="5"/>
                  </a:cubicBezTo>
                  <a:close/>
                  <a:moveTo>
                    <a:pt x="443" y="0"/>
                  </a:moveTo>
                  <a:cubicBezTo>
                    <a:pt x="270" y="0"/>
                    <a:pt x="103" y="110"/>
                    <a:pt x="39" y="280"/>
                  </a:cubicBezTo>
                  <a:cubicBezTo>
                    <a:pt x="0" y="502"/>
                    <a:pt x="144" y="711"/>
                    <a:pt x="353" y="776"/>
                  </a:cubicBezTo>
                  <a:cubicBezTo>
                    <a:pt x="378" y="781"/>
                    <a:pt x="403" y="783"/>
                    <a:pt x="427" y="783"/>
                  </a:cubicBezTo>
                  <a:cubicBezTo>
                    <a:pt x="610" y="783"/>
                    <a:pt x="777" y="660"/>
                    <a:pt x="823" y="476"/>
                  </a:cubicBezTo>
                  <a:cubicBezTo>
                    <a:pt x="848" y="276"/>
                    <a:pt x="742" y="89"/>
                    <a:pt x="551" y="15"/>
                  </a:cubicBezTo>
                  <a:lnTo>
                    <a:pt x="551" y="15"/>
                  </a:lnTo>
                  <a:cubicBezTo>
                    <a:pt x="555" y="16"/>
                    <a:pt x="558" y="17"/>
                    <a:pt x="562" y="18"/>
                  </a:cubicBezTo>
                  <a:lnTo>
                    <a:pt x="540" y="11"/>
                  </a:lnTo>
                  <a:lnTo>
                    <a:pt x="540" y="11"/>
                  </a:lnTo>
                  <a:cubicBezTo>
                    <a:pt x="543" y="12"/>
                    <a:pt x="547" y="14"/>
                    <a:pt x="551" y="15"/>
                  </a:cubicBezTo>
                  <a:lnTo>
                    <a:pt x="551" y="15"/>
                  </a:lnTo>
                  <a:cubicBezTo>
                    <a:pt x="515" y="5"/>
                    <a:pt x="479"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4815875" y="3136050"/>
              <a:ext cx="257700" cy="26150"/>
            </a:xfrm>
            <a:custGeom>
              <a:avLst/>
              <a:gdLst/>
              <a:ahLst/>
              <a:cxnLst/>
              <a:rect l="l" t="t" r="r" b="b"/>
              <a:pathLst>
                <a:path w="10308" h="1046" extrusionOk="0">
                  <a:moveTo>
                    <a:pt x="10255" y="1"/>
                  </a:moveTo>
                  <a:lnTo>
                    <a:pt x="458" y="510"/>
                  </a:lnTo>
                  <a:cubicBezTo>
                    <a:pt x="458" y="510"/>
                    <a:pt x="0" y="732"/>
                    <a:pt x="66" y="1046"/>
                  </a:cubicBezTo>
                  <a:lnTo>
                    <a:pt x="10308" y="837"/>
                  </a:lnTo>
                  <a:lnTo>
                    <a:pt x="102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4945375" y="3083400"/>
              <a:ext cx="25000" cy="15175"/>
            </a:xfrm>
            <a:custGeom>
              <a:avLst/>
              <a:gdLst/>
              <a:ahLst/>
              <a:cxnLst/>
              <a:rect l="l" t="t" r="r" b="b"/>
              <a:pathLst>
                <a:path w="1000" h="607" extrusionOk="0">
                  <a:moveTo>
                    <a:pt x="190" y="0"/>
                  </a:moveTo>
                  <a:cubicBezTo>
                    <a:pt x="75" y="0"/>
                    <a:pt x="0" y="30"/>
                    <a:pt x="7" y="56"/>
                  </a:cubicBezTo>
                  <a:cubicBezTo>
                    <a:pt x="7" y="95"/>
                    <a:pt x="268" y="121"/>
                    <a:pt x="516" y="265"/>
                  </a:cubicBezTo>
                  <a:cubicBezTo>
                    <a:pt x="751" y="401"/>
                    <a:pt x="880" y="606"/>
                    <a:pt x="938" y="606"/>
                  </a:cubicBezTo>
                  <a:cubicBezTo>
                    <a:pt x="941" y="606"/>
                    <a:pt x="944" y="606"/>
                    <a:pt x="947" y="604"/>
                  </a:cubicBezTo>
                  <a:cubicBezTo>
                    <a:pt x="999" y="591"/>
                    <a:pt x="908" y="304"/>
                    <a:pt x="608" y="121"/>
                  </a:cubicBezTo>
                  <a:cubicBezTo>
                    <a:pt x="457" y="30"/>
                    <a:pt x="304"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6"/>
            <p:cNvSpPr/>
            <p:nvPr/>
          </p:nvSpPr>
          <p:spPr>
            <a:xfrm>
              <a:off x="4919075" y="3095800"/>
              <a:ext cx="18650" cy="19700"/>
            </a:xfrm>
            <a:custGeom>
              <a:avLst/>
              <a:gdLst/>
              <a:ahLst/>
              <a:cxnLst/>
              <a:rect l="l" t="t" r="r" b="b"/>
              <a:pathLst>
                <a:path w="746" h="788" extrusionOk="0">
                  <a:moveTo>
                    <a:pt x="52" y="0"/>
                  </a:moveTo>
                  <a:cubicBezTo>
                    <a:pt x="20" y="0"/>
                    <a:pt x="0" y="7"/>
                    <a:pt x="0" y="17"/>
                  </a:cubicBezTo>
                  <a:cubicBezTo>
                    <a:pt x="0" y="69"/>
                    <a:pt x="223" y="147"/>
                    <a:pt x="392" y="357"/>
                  </a:cubicBezTo>
                  <a:cubicBezTo>
                    <a:pt x="549" y="566"/>
                    <a:pt x="614" y="788"/>
                    <a:pt x="667" y="788"/>
                  </a:cubicBezTo>
                  <a:cubicBezTo>
                    <a:pt x="719" y="788"/>
                    <a:pt x="745" y="500"/>
                    <a:pt x="523" y="252"/>
                  </a:cubicBezTo>
                  <a:cubicBezTo>
                    <a:pt x="357" y="57"/>
                    <a:pt x="148"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6"/>
            <p:cNvSpPr/>
            <p:nvPr/>
          </p:nvSpPr>
          <p:spPr>
            <a:xfrm>
              <a:off x="4893600" y="3107650"/>
              <a:ext cx="13650" cy="21250"/>
            </a:xfrm>
            <a:custGeom>
              <a:avLst/>
              <a:gdLst/>
              <a:ahLst/>
              <a:cxnLst/>
              <a:rect l="l" t="t" r="r" b="b"/>
              <a:pathLst>
                <a:path w="546" h="850" extrusionOk="0">
                  <a:moveTo>
                    <a:pt x="42" y="0"/>
                  </a:moveTo>
                  <a:cubicBezTo>
                    <a:pt x="28" y="0"/>
                    <a:pt x="18" y="4"/>
                    <a:pt x="14" y="13"/>
                  </a:cubicBezTo>
                  <a:cubicBezTo>
                    <a:pt x="1" y="52"/>
                    <a:pt x="144" y="196"/>
                    <a:pt x="249" y="418"/>
                  </a:cubicBezTo>
                  <a:cubicBezTo>
                    <a:pt x="353" y="640"/>
                    <a:pt x="379" y="836"/>
                    <a:pt x="432" y="849"/>
                  </a:cubicBezTo>
                  <a:cubicBezTo>
                    <a:pt x="433" y="850"/>
                    <a:pt x="434" y="850"/>
                    <a:pt x="435" y="850"/>
                  </a:cubicBezTo>
                  <a:cubicBezTo>
                    <a:pt x="487" y="850"/>
                    <a:pt x="546" y="595"/>
                    <a:pt x="406" y="340"/>
                  </a:cubicBezTo>
                  <a:cubicBezTo>
                    <a:pt x="297" y="111"/>
                    <a:pt x="115"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4946525" y="3049500"/>
              <a:ext cx="28100" cy="6175"/>
            </a:xfrm>
            <a:custGeom>
              <a:avLst/>
              <a:gdLst/>
              <a:ahLst/>
              <a:cxnLst/>
              <a:rect l="l" t="t" r="r" b="b"/>
              <a:pathLst>
                <a:path w="1124" h="247" extrusionOk="0">
                  <a:moveTo>
                    <a:pt x="537" y="0"/>
                  </a:moveTo>
                  <a:cubicBezTo>
                    <a:pt x="218" y="0"/>
                    <a:pt x="1" y="159"/>
                    <a:pt x="26" y="197"/>
                  </a:cubicBezTo>
                  <a:cubicBezTo>
                    <a:pt x="33" y="210"/>
                    <a:pt x="52" y="215"/>
                    <a:pt x="82" y="215"/>
                  </a:cubicBezTo>
                  <a:cubicBezTo>
                    <a:pt x="161" y="215"/>
                    <a:pt x="311" y="182"/>
                    <a:pt x="495" y="182"/>
                  </a:cubicBezTo>
                  <a:cubicBezTo>
                    <a:pt x="517" y="182"/>
                    <a:pt x="539" y="183"/>
                    <a:pt x="562" y="184"/>
                  </a:cubicBezTo>
                  <a:cubicBezTo>
                    <a:pt x="792" y="194"/>
                    <a:pt x="981" y="247"/>
                    <a:pt x="1060" y="247"/>
                  </a:cubicBezTo>
                  <a:cubicBezTo>
                    <a:pt x="1079" y="247"/>
                    <a:pt x="1092" y="244"/>
                    <a:pt x="1097" y="236"/>
                  </a:cubicBezTo>
                  <a:cubicBezTo>
                    <a:pt x="1123" y="197"/>
                    <a:pt x="901" y="14"/>
                    <a:pt x="575" y="1"/>
                  </a:cubicBezTo>
                  <a:cubicBezTo>
                    <a:pt x="562" y="0"/>
                    <a:pt x="550" y="0"/>
                    <a:pt x="537" y="0"/>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4739450" y="1968825"/>
              <a:ext cx="369075" cy="1036300"/>
            </a:xfrm>
            <a:custGeom>
              <a:avLst/>
              <a:gdLst/>
              <a:ahLst/>
              <a:cxnLst/>
              <a:rect l="l" t="t" r="r" b="b"/>
              <a:pathLst>
                <a:path w="14763" h="41452" extrusionOk="0">
                  <a:moveTo>
                    <a:pt x="471" y="1"/>
                  </a:moveTo>
                  <a:cubicBezTo>
                    <a:pt x="471" y="1"/>
                    <a:pt x="1" y="22444"/>
                    <a:pt x="432" y="24012"/>
                  </a:cubicBezTo>
                  <a:cubicBezTo>
                    <a:pt x="850" y="25566"/>
                    <a:pt x="9524" y="41451"/>
                    <a:pt x="9524" y="41451"/>
                  </a:cubicBezTo>
                  <a:lnTo>
                    <a:pt x="14762" y="38878"/>
                  </a:lnTo>
                  <a:lnTo>
                    <a:pt x="7826" y="22104"/>
                  </a:lnTo>
                  <a:lnTo>
                    <a:pt x="9354" y="537"/>
                  </a:lnTo>
                  <a:lnTo>
                    <a:pt x="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4752525" y="1937475"/>
              <a:ext cx="360900" cy="1133950"/>
            </a:xfrm>
            <a:custGeom>
              <a:avLst/>
              <a:gdLst/>
              <a:ahLst/>
              <a:cxnLst/>
              <a:rect l="l" t="t" r="r" b="b"/>
              <a:pathLst>
                <a:path w="14436" h="45358" extrusionOk="0">
                  <a:moveTo>
                    <a:pt x="11431" y="1"/>
                  </a:moveTo>
                  <a:lnTo>
                    <a:pt x="0" y="1869"/>
                  </a:lnTo>
                  <a:lnTo>
                    <a:pt x="1816" y="8309"/>
                  </a:lnTo>
                  <a:cubicBezTo>
                    <a:pt x="1816" y="8309"/>
                    <a:pt x="2966" y="24181"/>
                    <a:pt x="3318" y="25514"/>
                  </a:cubicBezTo>
                  <a:cubicBezTo>
                    <a:pt x="3671" y="26859"/>
                    <a:pt x="4585" y="28414"/>
                    <a:pt x="4585" y="28414"/>
                  </a:cubicBezTo>
                  <a:lnTo>
                    <a:pt x="7211" y="45357"/>
                  </a:lnTo>
                  <a:lnTo>
                    <a:pt x="13312" y="45357"/>
                  </a:lnTo>
                  <a:lnTo>
                    <a:pt x="12045" y="26141"/>
                  </a:lnTo>
                  <a:lnTo>
                    <a:pt x="12045" y="11758"/>
                  </a:lnTo>
                  <a:cubicBezTo>
                    <a:pt x="12045" y="11758"/>
                    <a:pt x="13691" y="9080"/>
                    <a:pt x="13913" y="7865"/>
                  </a:cubicBezTo>
                  <a:cubicBezTo>
                    <a:pt x="14435" y="4913"/>
                    <a:pt x="11431" y="1"/>
                    <a:pt x="11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a:off x="5069950" y="2817625"/>
              <a:ext cx="17675" cy="256400"/>
            </a:xfrm>
            <a:custGeom>
              <a:avLst/>
              <a:gdLst/>
              <a:ahLst/>
              <a:cxnLst/>
              <a:rect l="l" t="t" r="r" b="b"/>
              <a:pathLst>
                <a:path w="707" h="10256" extrusionOk="0">
                  <a:moveTo>
                    <a:pt x="14" y="1"/>
                  </a:moveTo>
                  <a:cubicBezTo>
                    <a:pt x="1" y="131"/>
                    <a:pt x="1" y="275"/>
                    <a:pt x="14" y="406"/>
                  </a:cubicBezTo>
                  <a:cubicBezTo>
                    <a:pt x="14" y="667"/>
                    <a:pt x="40" y="1046"/>
                    <a:pt x="66" y="1503"/>
                  </a:cubicBezTo>
                  <a:cubicBezTo>
                    <a:pt x="118" y="2431"/>
                    <a:pt x="210" y="3711"/>
                    <a:pt x="314" y="5135"/>
                  </a:cubicBezTo>
                  <a:cubicBezTo>
                    <a:pt x="419" y="6546"/>
                    <a:pt x="510" y="7826"/>
                    <a:pt x="576" y="8753"/>
                  </a:cubicBezTo>
                  <a:cubicBezTo>
                    <a:pt x="602" y="9197"/>
                    <a:pt x="628" y="9563"/>
                    <a:pt x="641" y="9851"/>
                  </a:cubicBezTo>
                  <a:cubicBezTo>
                    <a:pt x="654" y="9981"/>
                    <a:pt x="667" y="10112"/>
                    <a:pt x="693" y="10256"/>
                  </a:cubicBezTo>
                  <a:cubicBezTo>
                    <a:pt x="706" y="10112"/>
                    <a:pt x="706" y="9981"/>
                    <a:pt x="693" y="9851"/>
                  </a:cubicBezTo>
                  <a:cubicBezTo>
                    <a:pt x="693" y="9589"/>
                    <a:pt x="680" y="9210"/>
                    <a:pt x="654" y="8740"/>
                  </a:cubicBezTo>
                  <a:cubicBezTo>
                    <a:pt x="615" y="7813"/>
                    <a:pt x="536" y="6532"/>
                    <a:pt x="445" y="5122"/>
                  </a:cubicBezTo>
                  <a:cubicBezTo>
                    <a:pt x="340" y="3698"/>
                    <a:pt x="223" y="2444"/>
                    <a:pt x="158" y="1503"/>
                  </a:cubicBezTo>
                  <a:cubicBezTo>
                    <a:pt x="118" y="1046"/>
                    <a:pt x="79" y="680"/>
                    <a:pt x="53" y="406"/>
                  </a:cubicBezTo>
                  <a:cubicBezTo>
                    <a:pt x="53" y="262"/>
                    <a:pt x="40" y="131"/>
                    <a:pt x="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6"/>
            <p:cNvSpPr/>
            <p:nvPr/>
          </p:nvSpPr>
          <p:spPr>
            <a:xfrm>
              <a:off x="4879875" y="2000525"/>
              <a:ext cx="142100" cy="33425"/>
            </a:xfrm>
            <a:custGeom>
              <a:avLst/>
              <a:gdLst/>
              <a:ahLst/>
              <a:cxnLst/>
              <a:rect l="l" t="t" r="r" b="b"/>
              <a:pathLst>
                <a:path w="5684" h="1337" extrusionOk="0">
                  <a:moveTo>
                    <a:pt x="5683" y="0"/>
                  </a:moveTo>
                  <a:lnTo>
                    <a:pt x="5683" y="0"/>
                  </a:lnTo>
                  <a:cubicBezTo>
                    <a:pt x="5448" y="183"/>
                    <a:pt x="5213" y="366"/>
                    <a:pt x="4965" y="536"/>
                  </a:cubicBezTo>
                  <a:cubicBezTo>
                    <a:pt x="4262" y="990"/>
                    <a:pt x="3456" y="1218"/>
                    <a:pt x="2646" y="1218"/>
                  </a:cubicBezTo>
                  <a:cubicBezTo>
                    <a:pt x="2012" y="1218"/>
                    <a:pt x="1376" y="1078"/>
                    <a:pt x="785" y="797"/>
                  </a:cubicBezTo>
                  <a:cubicBezTo>
                    <a:pt x="523" y="666"/>
                    <a:pt x="249" y="510"/>
                    <a:pt x="1" y="353"/>
                  </a:cubicBezTo>
                  <a:lnTo>
                    <a:pt x="1" y="353"/>
                  </a:lnTo>
                  <a:cubicBezTo>
                    <a:pt x="53" y="405"/>
                    <a:pt x="118" y="470"/>
                    <a:pt x="184" y="510"/>
                  </a:cubicBezTo>
                  <a:cubicBezTo>
                    <a:pt x="367" y="653"/>
                    <a:pt x="550" y="771"/>
                    <a:pt x="759" y="875"/>
                  </a:cubicBezTo>
                  <a:cubicBezTo>
                    <a:pt x="1357" y="1183"/>
                    <a:pt x="2013" y="1336"/>
                    <a:pt x="2668" y="1336"/>
                  </a:cubicBezTo>
                  <a:cubicBezTo>
                    <a:pt x="3485" y="1336"/>
                    <a:pt x="4301" y="1098"/>
                    <a:pt x="5004" y="627"/>
                  </a:cubicBezTo>
                  <a:cubicBezTo>
                    <a:pt x="5187" y="497"/>
                    <a:pt x="5357" y="340"/>
                    <a:pt x="5527" y="183"/>
                  </a:cubicBezTo>
                  <a:cubicBezTo>
                    <a:pt x="5579" y="131"/>
                    <a:pt x="5644" y="65"/>
                    <a:pt x="5683" y="0"/>
                  </a:cubicBezTo>
                  <a:close/>
                </a:path>
              </a:pathLst>
            </a:custGeom>
            <a:solidFill>
              <a:srgbClr val="281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4799225" y="2113175"/>
              <a:ext cx="106475" cy="759025"/>
            </a:xfrm>
            <a:custGeom>
              <a:avLst/>
              <a:gdLst/>
              <a:ahLst/>
              <a:cxnLst/>
              <a:rect l="l" t="t" r="r" b="b"/>
              <a:pathLst>
                <a:path w="4259" h="30361" extrusionOk="0">
                  <a:moveTo>
                    <a:pt x="0" y="1"/>
                  </a:moveTo>
                  <a:cubicBezTo>
                    <a:pt x="0" y="27"/>
                    <a:pt x="0" y="53"/>
                    <a:pt x="0" y="92"/>
                  </a:cubicBezTo>
                  <a:cubicBezTo>
                    <a:pt x="0" y="127"/>
                    <a:pt x="6" y="172"/>
                    <a:pt x="13" y="225"/>
                  </a:cubicBezTo>
                  <a:lnTo>
                    <a:pt x="13" y="225"/>
                  </a:lnTo>
                  <a:lnTo>
                    <a:pt x="13" y="66"/>
                  </a:lnTo>
                  <a:cubicBezTo>
                    <a:pt x="13" y="53"/>
                    <a:pt x="0" y="27"/>
                    <a:pt x="0" y="1"/>
                  </a:cubicBezTo>
                  <a:close/>
                  <a:moveTo>
                    <a:pt x="13" y="225"/>
                  </a:moveTo>
                  <a:lnTo>
                    <a:pt x="13" y="301"/>
                  </a:lnTo>
                  <a:cubicBezTo>
                    <a:pt x="26" y="510"/>
                    <a:pt x="39" y="811"/>
                    <a:pt x="66" y="1203"/>
                  </a:cubicBezTo>
                  <a:lnTo>
                    <a:pt x="222" y="4508"/>
                  </a:lnTo>
                  <a:cubicBezTo>
                    <a:pt x="405" y="7290"/>
                    <a:pt x="627" y="11131"/>
                    <a:pt x="1006" y="15377"/>
                  </a:cubicBezTo>
                  <a:cubicBezTo>
                    <a:pt x="1058" y="15951"/>
                    <a:pt x="1111" y="16513"/>
                    <a:pt x="1176" y="17075"/>
                  </a:cubicBezTo>
                  <a:cubicBezTo>
                    <a:pt x="1202" y="17362"/>
                    <a:pt x="1254" y="17637"/>
                    <a:pt x="1307" y="17911"/>
                  </a:cubicBezTo>
                  <a:cubicBezTo>
                    <a:pt x="1385" y="18172"/>
                    <a:pt x="1463" y="18433"/>
                    <a:pt x="1568" y="18695"/>
                  </a:cubicBezTo>
                  <a:cubicBezTo>
                    <a:pt x="1947" y="19714"/>
                    <a:pt x="2352" y="20667"/>
                    <a:pt x="2744" y="21569"/>
                  </a:cubicBezTo>
                  <a:lnTo>
                    <a:pt x="2744" y="21556"/>
                  </a:lnTo>
                  <a:cubicBezTo>
                    <a:pt x="3149" y="24168"/>
                    <a:pt x="3501" y="26363"/>
                    <a:pt x="3776" y="27917"/>
                  </a:cubicBezTo>
                  <a:cubicBezTo>
                    <a:pt x="3906" y="28701"/>
                    <a:pt x="4011" y="29315"/>
                    <a:pt x="4102" y="29733"/>
                  </a:cubicBezTo>
                  <a:cubicBezTo>
                    <a:pt x="4141" y="29942"/>
                    <a:pt x="4181" y="30099"/>
                    <a:pt x="4207" y="30204"/>
                  </a:cubicBezTo>
                  <a:cubicBezTo>
                    <a:pt x="4220" y="30256"/>
                    <a:pt x="4233" y="30308"/>
                    <a:pt x="4259" y="30360"/>
                  </a:cubicBezTo>
                  <a:cubicBezTo>
                    <a:pt x="4259" y="30360"/>
                    <a:pt x="4246" y="30321"/>
                    <a:pt x="4220" y="30204"/>
                  </a:cubicBezTo>
                  <a:cubicBezTo>
                    <a:pt x="4194" y="30086"/>
                    <a:pt x="4167" y="29929"/>
                    <a:pt x="4128" y="29720"/>
                  </a:cubicBezTo>
                  <a:lnTo>
                    <a:pt x="3841" y="27917"/>
                  </a:lnTo>
                  <a:lnTo>
                    <a:pt x="2848" y="21543"/>
                  </a:lnTo>
                  <a:lnTo>
                    <a:pt x="2848" y="21529"/>
                  </a:lnTo>
                  <a:cubicBezTo>
                    <a:pt x="2456" y="20641"/>
                    <a:pt x="2051" y="19688"/>
                    <a:pt x="1685" y="18669"/>
                  </a:cubicBezTo>
                  <a:cubicBezTo>
                    <a:pt x="1581" y="18420"/>
                    <a:pt x="1489" y="18159"/>
                    <a:pt x="1424" y="17898"/>
                  </a:cubicBezTo>
                  <a:cubicBezTo>
                    <a:pt x="1372" y="17637"/>
                    <a:pt x="1333" y="17362"/>
                    <a:pt x="1293" y="17075"/>
                  </a:cubicBezTo>
                  <a:cubicBezTo>
                    <a:pt x="1228" y="16513"/>
                    <a:pt x="1176" y="15951"/>
                    <a:pt x="1124" y="15377"/>
                  </a:cubicBezTo>
                  <a:cubicBezTo>
                    <a:pt x="745" y="11131"/>
                    <a:pt x="497" y="7290"/>
                    <a:pt x="301" y="4508"/>
                  </a:cubicBezTo>
                  <a:cubicBezTo>
                    <a:pt x="222" y="3123"/>
                    <a:pt x="144" y="2000"/>
                    <a:pt x="92" y="1216"/>
                  </a:cubicBezTo>
                  <a:cubicBezTo>
                    <a:pt x="66" y="824"/>
                    <a:pt x="39" y="537"/>
                    <a:pt x="26" y="315"/>
                  </a:cubicBezTo>
                  <a:cubicBezTo>
                    <a:pt x="22" y="283"/>
                    <a:pt x="17" y="253"/>
                    <a:pt x="13" y="2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4699600" y="1377075"/>
              <a:ext cx="264575" cy="608775"/>
            </a:xfrm>
            <a:custGeom>
              <a:avLst/>
              <a:gdLst/>
              <a:ahLst/>
              <a:cxnLst/>
              <a:rect l="l" t="t" r="r" b="b"/>
              <a:pathLst>
                <a:path w="10583" h="24351" extrusionOk="0">
                  <a:moveTo>
                    <a:pt x="10582" y="0"/>
                  </a:moveTo>
                  <a:cubicBezTo>
                    <a:pt x="10582" y="0"/>
                    <a:pt x="8231" y="2156"/>
                    <a:pt x="7107" y="2156"/>
                  </a:cubicBezTo>
                  <a:cubicBezTo>
                    <a:pt x="6311" y="2156"/>
                    <a:pt x="6376" y="1176"/>
                    <a:pt x="6376" y="1176"/>
                  </a:cubicBezTo>
                  <a:lnTo>
                    <a:pt x="6376" y="1176"/>
                  </a:lnTo>
                  <a:lnTo>
                    <a:pt x="5213" y="2652"/>
                  </a:lnTo>
                  <a:cubicBezTo>
                    <a:pt x="5213" y="2652"/>
                    <a:pt x="314" y="8687"/>
                    <a:pt x="118" y="12175"/>
                  </a:cubicBezTo>
                  <a:cubicBezTo>
                    <a:pt x="1" y="14513"/>
                    <a:pt x="889" y="16133"/>
                    <a:pt x="1346" y="19086"/>
                  </a:cubicBezTo>
                  <a:cubicBezTo>
                    <a:pt x="1503" y="20052"/>
                    <a:pt x="1477" y="22365"/>
                    <a:pt x="1647" y="23632"/>
                  </a:cubicBezTo>
                  <a:cubicBezTo>
                    <a:pt x="1738" y="24285"/>
                    <a:pt x="2196" y="24350"/>
                    <a:pt x="2196" y="24350"/>
                  </a:cubicBezTo>
                  <a:lnTo>
                    <a:pt x="6049" y="23945"/>
                  </a:lnTo>
                  <a:lnTo>
                    <a:pt x="6049" y="10830"/>
                  </a:lnTo>
                  <a:lnTo>
                    <a:pt x="105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4749900" y="1343100"/>
              <a:ext cx="390950" cy="890200"/>
            </a:xfrm>
            <a:custGeom>
              <a:avLst/>
              <a:gdLst/>
              <a:ahLst/>
              <a:cxnLst/>
              <a:rect l="l" t="t" r="r" b="b"/>
              <a:pathLst>
                <a:path w="15638" h="35608" extrusionOk="0">
                  <a:moveTo>
                    <a:pt x="9106" y="0"/>
                  </a:moveTo>
                  <a:cubicBezTo>
                    <a:pt x="8531" y="1059"/>
                    <a:pt x="7904" y="2078"/>
                    <a:pt x="7199" y="3070"/>
                  </a:cubicBezTo>
                  <a:cubicBezTo>
                    <a:pt x="6219" y="4429"/>
                    <a:pt x="1" y="13965"/>
                    <a:pt x="1" y="13965"/>
                  </a:cubicBezTo>
                  <a:lnTo>
                    <a:pt x="2483" y="33286"/>
                  </a:lnTo>
                  <a:lnTo>
                    <a:pt x="2770" y="34919"/>
                  </a:lnTo>
                  <a:cubicBezTo>
                    <a:pt x="2829" y="35322"/>
                    <a:pt x="3180" y="35607"/>
                    <a:pt x="3586" y="35607"/>
                  </a:cubicBezTo>
                  <a:cubicBezTo>
                    <a:pt x="3627" y="35607"/>
                    <a:pt x="3669" y="35604"/>
                    <a:pt x="3711" y="35598"/>
                  </a:cubicBezTo>
                  <a:lnTo>
                    <a:pt x="3737" y="35598"/>
                  </a:lnTo>
                  <a:lnTo>
                    <a:pt x="14723" y="33665"/>
                  </a:lnTo>
                  <a:cubicBezTo>
                    <a:pt x="15272" y="33573"/>
                    <a:pt x="15638" y="33051"/>
                    <a:pt x="15546" y="32502"/>
                  </a:cubicBezTo>
                  <a:cubicBezTo>
                    <a:pt x="15533" y="32463"/>
                    <a:pt x="15533" y="32424"/>
                    <a:pt x="15520" y="32385"/>
                  </a:cubicBezTo>
                  <a:lnTo>
                    <a:pt x="10621" y="18616"/>
                  </a:lnTo>
                  <a:lnTo>
                    <a:pt x="13783" y="6375"/>
                  </a:lnTo>
                  <a:cubicBezTo>
                    <a:pt x="13783" y="6375"/>
                    <a:pt x="13665" y="4599"/>
                    <a:pt x="11745" y="2783"/>
                  </a:cubicBezTo>
                  <a:cubicBezTo>
                    <a:pt x="11366" y="2443"/>
                    <a:pt x="9850" y="1189"/>
                    <a:pt x="9602" y="850"/>
                  </a:cubicBezTo>
                  <a:lnTo>
                    <a:pt x="91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4764925" y="1808150"/>
              <a:ext cx="285800" cy="136875"/>
            </a:xfrm>
            <a:custGeom>
              <a:avLst/>
              <a:gdLst/>
              <a:ahLst/>
              <a:cxnLst/>
              <a:rect l="l" t="t" r="r" b="b"/>
              <a:pathLst>
                <a:path w="11432" h="5475" extrusionOk="0">
                  <a:moveTo>
                    <a:pt x="1" y="1"/>
                  </a:moveTo>
                  <a:lnTo>
                    <a:pt x="183" y="1425"/>
                  </a:lnTo>
                  <a:cubicBezTo>
                    <a:pt x="183" y="1425"/>
                    <a:pt x="5252" y="5448"/>
                    <a:pt x="7695" y="5474"/>
                  </a:cubicBezTo>
                  <a:cubicBezTo>
                    <a:pt x="7718" y="5475"/>
                    <a:pt x="7741" y="5475"/>
                    <a:pt x="7763" y="5475"/>
                  </a:cubicBezTo>
                  <a:cubicBezTo>
                    <a:pt x="10175" y="5475"/>
                    <a:pt x="11431" y="3436"/>
                    <a:pt x="11431" y="3436"/>
                  </a:cubicBezTo>
                  <a:lnTo>
                    <a:pt x="11431" y="3436"/>
                  </a:lnTo>
                  <a:lnTo>
                    <a:pt x="6493" y="356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a:off x="4675775" y="1432300"/>
              <a:ext cx="422950" cy="484800"/>
            </a:xfrm>
            <a:custGeom>
              <a:avLst/>
              <a:gdLst/>
              <a:ahLst/>
              <a:cxnLst/>
              <a:rect l="l" t="t" r="r" b="b"/>
              <a:pathLst>
                <a:path w="16918" h="19392" extrusionOk="0">
                  <a:moveTo>
                    <a:pt x="14431" y="0"/>
                  </a:moveTo>
                  <a:cubicBezTo>
                    <a:pt x="14381" y="0"/>
                    <a:pt x="14330" y="4"/>
                    <a:pt x="14279" y="12"/>
                  </a:cubicBezTo>
                  <a:cubicBezTo>
                    <a:pt x="12842" y="234"/>
                    <a:pt x="9746" y="3709"/>
                    <a:pt x="9902" y="5498"/>
                  </a:cubicBezTo>
                  <a:cubicBezTo>
                    <a:pt x="10046" y="7275"/>
                    <a:pt x="10059" y="12252"/>
                    <a:pt x="10059" y="12252"/>
                  </a:cubicBezTo>
                  <a:lnTo>
                    <a:pt x="1907" y="9561"/>
                  </a:lnTo>
                  <a:lnTo>
                    <a:pt x="0" y="12657"/>
                  </a:lnTo>
                  <a:cubicBezTo>
                    <a:pt x="0" y="12657"/>
                    <a:pt x="4559" y="15675"/>
                    <a:pt x="5395" y="16250"/>
                  </a:cubicBezTo>
                  <a:cubicBezTo>
                    <a:pt x="6245" y="16838"/>
                    <a:pt x="10229" y="19137"/>
                    <a:pt x="10738" y="19306"/>
                  </a:cubicBezTo>
                  <a:cubicBezTo>
                    <a:pt x="10889" y="19355"/>
                    <a:pt x="11265" y="19391"/>
                    <a:pt x="11738" y="19391"/>
                  </a:cubicBezTo>
                  <a:cubicBezTo>
                    <a:pt x="12903" y="19391"/>
                    <a:pt x="14657" y="19173"/>
                    <a:pt x="15075" y="18392"/>
                  </a:cubicBezTo>
                  <a:cubicBezTo>
                    <a:pt x="15650" y="17308"/>
                    <a:pt x="16055" y="14969"/>
                    <a:pt x="16055" y="14969"/>
                  </a:cubicBezTo>
                  <a:lnTo>
                    <a:pt x="16839" y="4035"/>
                  </a:lnTo>
                  <a:cubicBezTo>
                    <a:pt x="16917" y="3029"/>
                    <a:pt x="16630" y="2011"/>
                    <a:pt x="16042" y="1174"/>
                  </a:cubicBezTo>
                  <a:cubicBezTo>
                    <a:pt x="15607" y="571"/>
                    <a:pt x="15050" y="0"/>
                    <a:pt x="144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a:off x="4674125" y="1461650"/>
              <a:ext cx="423950" cy="457700"/>
            </a:xfrm>
            <a:custGeom>
              <a:avLst/>
              <a:gdLst/>
              <a:ahLst/>
              <a:cxnLst/>
              <a:rect l="l" t="t" r="r" b="b"/>
              <a:pathLst>
                <a:path w="16958" h="18308" extrusionOk="0">
                  <a:moveTo>
                    <a:pt x="16121" y="0"/>
                  </a:moveTo>
                  <a:lnTo>
                    <a:pt x="16160" y="53"/>
                  </a:lnTo>
                  <a:cubicBezTo>
                    <a:pt x="16173" y="92"/>
                    <a:pt x="16213" y="144"/>
                    <a:pt x="16252" y="209"/>
                  </a:cubicBezTo>
                  <a:cubicBezTo>
                    <a:pt x="16382" y="432"/>
                    <a:pt x="16500" y="654"/>
                    <a:pt x="16578" y="876"/>
                  </a:cubicBezTo>
                  <a:cubicBezTo>
                    <a:pt x="16735" y="1255"/>
                    <a:pt x="16827" y="1646"/>
                    <a:pt x="16866" y="2038"/>
                  </a:cubicBezTo>
                  <a:cubicBezTo>
                    <a:pt x="16905" y="2587"/>
                    <a:pt x="16879" y="3123"/>
                    <a:pt x="16814" y="3658"/>
                  </a:cubicBezTo>
                  <a:cubicBezTo>
                    <a:pt x="16631" y="6101"/>
                    <a:pt x="16382" y="9563"/>
                    <a:pt x="16082" y="13704"/>
                  </a:cubicBezTo>
                  <a:cubicBezTo>
                    <a:pt x="15991" y="14161"/>
                    <a:pt x="15899" y="14645"/>
                    <a:pt x="15782" y="15115"/>
                  </a:cubicBezTo>
                  <a:cubicBezTo>
                    <a:pt x="15664" y="15598"/>
                    <a:pt x="15520" y="16068"/>
                    <a:pt x="15350" y="16539"/>
                  </a:cubicBezTo>
                  <a:cubicBezTo>
                    <a:pt x="15272" y="16774"/>
                    <a:pt x="15155" y="17009"/>
                    <a:pt x="15024" y="17218"/>
                  </a:cubicBezTo>
                  <a:cubicBezTo>
                    <a:pt x="14867" y="17414"/>
                    <a:pt x="14658" y="17571"/>
                    <a:pt x="14436" y="17675"/>
                  </a:cubicBezTo>
                  <a:cubicBezTo>
                    <a:pt x="13953" y="17910"/>
                    <a:pt x="13443" y="18054"/>
                    <a:pt x="12921" y="18119"/>
                  </a:cubicBezTo>
                  <a:cubicBezTo>
                    <a:pt x="12599" y="18166"/>
                    <a:pt x="12273" y="18190"/>
                    <a:pt x="11948" y="18190"/>
                  </a:cubicBezTo>
                  <a:cubicBezTo>
                    <a:pt x="11731" y="18190"/>
                    <a:pt x="11515" y="18180"/>
                    <a:pt x="11301" y="18159"/>
                  </a:cubicBezTo>
                  <a:cubicBezTo>
                    <a:pt x="11026" y="18146"/>
                    <a:pt x="10752" y="18067"/>
                    <a:pt x="10517" y="17950"/>
                  </a:cubicBezTo>
                  <a:cubicBezTo>
                    <a:pt x="10256" y="17819"/>
                    <a:pt x="10021" y="17688"/>
                    <a:pt x="9772" y="17545"/>
                  </a:cubicBezTo>
                  <a:cubicBezTo>
                    <a:pt x="8780" y="16996"/>
                    <a:pt x="7787" y="16421"/>
                    <a:pt x="6781" y="15820"/>
                  </a:cubicBezTo>
                  <a:cubicBezTo>
                    <a:pt x="5579" y="15115"/>
                    <a:pt x="4456" y="14331"/>
                    <a:pt x="3332" y="13599"/>
                  </a:cubicBezTo>
                  <a:lnTo>
                    <a:pt x="130" y="11482"/>
                  </a:lnTo>
                  <a:lnTo>
                    <a:pt x="2008" y="8390"/>
                  </a:lnTo>
                  <a:lnTo>
                    <a:pt x="2008" y="8390"/>
                  </a:lnTo>
                  <a:lnTo>
                    <a:pt x="10112" y="11104"/>
                  </a:lnTo>
                  <a:lnTo>
                    <a:pt x="10151" y="11130"/>
                  </a:lnTo>
                  <a:lnTo>
                    <a:pt x="10151" y="11078"/>
                  </a:lnTo>
                  <a:cubicBezTo>
                    <a:pt x="10308" y="9053"/>
                    <a:pt x="10426" y="7434"/>
                    <a:pt x="10517" y="6323"/>
                  </a:cubicBezTo>
                  <a:cubicBezTo>
                    <a:pt x="10556" y="5761"/>
                    <a:pt x="10582" y="5343"/>
                    <a:pt x="10608" y="5043"/>
                  </a:cubicBezTo>
                  <a:cubicBezTo>
                    <a:pt x="10608" y="4912"/>
                    <a:pt x="10621" y="4795"/>
                    <a:pt x="10621" y="4716"/>
                  </a:cubicBezTo>
                  <a:lnTo>
                    <a:pt x="10621" y="4612"/>
                  </a:lnTo>
                  <a:cubicBezTo>
                    <a:pt x="10621" y="4612"/>
                    <a:pt x="10621" y="4651"/>
                    <a:pt x="10608" y="4716"/>
                  </a:cubicBezTo>
                  <a:cubicBezTo>
                    <a:pt x="10608" y="4795"/>
                    <a:pt x="10595" y="4912"/>
                    <a:pt x="10582" y="5043"/>
                  </a:cubicBezTo>
                  <a:cubicBezTo>
                    <a:pt x="10556" y="5343"/>
                    <a:pt x="10517" y="5761"/>
                    <a:pt x="10465" y="6323"/>
                  </a:cubicBezTo>
                  <a:cubicBezTo>
                    <a:pt x="10387" y="7424"/>
                    <a:pt x="10245" y="9013"/>
                    <a:pt x="10090" y="11027"/>
                  </a:cubicBezTo>
                  <a:lnTo>
                    <a:pt x="10090" y="11027"/>
                  </a:lnTo>
                  <a:lnTo>
                    <a:pt x="2000" y="8283"/>
                  </a:lnTo>
                  <a:lnTo>
                    <a:pt x="1960" y="8270"/>
                  </a:lnTo>
                  <a:lnTo>
                    <a:pt x="1947" y="8309"/>
                  </a:lnTo>
                  <a:lnTo>
                    <a:pt x="27" y="11470"/>
                  </a:lnTo>
                  <a:lnTo>
                    <a:pt x="1" y="11522"/>
                  </a:lnTo>
                  <a:lnTo>
                    <a:pt x="40" y="11549"/>
                  </a:lnTo>
                  <a:lnTo>
                    <a:pt x="3280" y="13704"/>
                  </a:lnTo>
                  <a:cubicBezTo>
                    <a:pt x="4403" y="14436"/>
                    <a:pt x="5527" y="15232"/>
                    <a:pt x="6729" y="15925"/>
                  </a:cubicBezTo>
                  <a:cubicBezTo>
                    <a:pt x="7734" y="16526"/>
                    <a:pt x="8740" y="17100"/>
                    <a:pt x="9720" y="17662"/>
                  </a:cubicBezTo>
                  <a:cubicBezTo>
                    <a:pt x="9968" y="17793"/>
                    <a:pt x="10217" y="17937"/>
                    <a:pt x="10478" y="18054"/>
                  </a:cubicBezTo>
                  <a:cubicBezTo>
                    <a:pt x="10726" y="18185"/>
                    <a:pt x="11000" y="18250"/>
                    <a:pt x="11288" y="18276"/>
                  </a:cubicBezTo>
                  <a:cubicBezTo>
                    <a:pt x="11507" y="18297"/>
                    <a:pt x="11727" y="18308"/>
                    <a:pt x="11946" y="18308"/>
                  </a:cubicBezTo>
                  <a:cubicBezTo>
                    <a:pt x="12275" y="18308"/>
                    <a:pt x="12605" y="18284"/>
                    <a:pt x="12934" y="18237"/>
                  </a:cubicBezTo>
                  <a:cubicBezTo>
                    <a:pt x="13469" y="18159"/>
                    <a:pt x="13992" y="18015"/>
                    <a:pt x="14475" y="17780"/>
                  </a:cubicBezTo>
                  <a:cubicBezTo>
                    <a:pt x="14723" y="17662"/>
                    <a:pt x="14932" y="17492"/>
                    <a:pt x="15102" y="17283"/>
                  </a:cubicBezTo>
                  <a:cubicBezTo>
                    <a:pt x="15246" y="17061"/>
                    <a:pt x="15364" y="16826"/>
                    <a:pt x="15455" y="16578"/>
                  </a:cubicBezTo>
                  <a:cubicBezTo>
                    <a:pt x="15625" y="16108"/>
                    <a:pt x="15768" y="15637"/>
                    <a:pt x="15886" y="15141"/>
                  </a:cubicBezTo>
                  <a:cubicBezTo>
                    <a:pt x="16004" y="14671"/>
                    <a:pt x="16095" y="14200"/>
                    <a:pt x="16173" y="13730"/>
                  </a:cubicBezTo>
                  <a:cubicBezTo>
                    <a:pt x="16461" y="9589"/>
                    <a:pt x="16709" y="6114"/>
                    <a:pt x="16879" y="3684"/>
                  </a:cubicBezTo>
                  <a:cubicBezTo>
                    <a:pt x="16944" y="3136"/>
                    <a:pt x="16957" y="2587"/>
                    <a:pt x="16918" y="2051"/>
                  </a:cubicBezTo>
                  <a:cubicBezTo>
                    <a:pt x="16866" y="1646"/>
                    <a:pt x="16774" y="1255"/>
                    <a:pt x="16618" y="876"/>
                  </a:cubicBezTo>
                  <a:cubicBezTo>
                    <a:pt x="16526" y="654"/>
                    <a:pt x="16409" y="432"/>
                    <a:pt x="16265" y="223"/>
                  </a:cubicBezTo>
                  <a:cubicBezTo>
                    <a:pt x="16226" y="144"/>
                    <a:pt x="16173" y="66"/>
                    <a:pt x="16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4784525" y="1363950"/>
              <a:ext cx="211325" cy="274725"/>
            </a:xfrm>
            <a:custGeom>
              <a:avLst/>
              <a:gdLst/>
              <a:ahLst/>
              <a:cxnLst/>
              <a:rect l="l" t="t" r="r" b="b"/>
              <a:pathLst>
                <a:path w="8453" h="10989" extrusionOk="0">
                  <a:moveTo>
                    <a:pt x="8447" y="0"/>
                  </a:moveTo>
                  <a:cubicBezTo>
                    <a:pt x="8436" y="0"/>
                    <a:pt x="8421" y="37"/>
                    <a:pt x="8387" y="94"/>
                  </a:cubicBezTo>
                  <a:lnTo>
                    <a:pt x="8217" y="368"/>
                  </a:lnTo>
                  <a:lnTo>
                    <a:pt x="7616" y="1400"/>
                  </a:lnTo>
                  <a:lnTo>
                    <a:pt x="5582" y="4926"/>
                  </a:lnTo>
                  <a:lnTo>
                    <a:pt x="5582" y="4926"/>
                  </a:lnTo>
                  <a:lnTo>
                    <a:pt x="4599" y="4875"/>
                  </a:lnTo>
                  <a:lnTo>
                    <a:pt x="4468" y="4875"/>
                  </a:lnTo>
                  <a:lnTo>
                    <a:pt x="4560" y="4980"/>
                  </a:lnTo>
                  <a:lnTo>
                    <a:pt x="5108" y="5594"/>
                  </a:lnTo>
                  <a:lnTo>
                    <a:pt x="5132" y="5617"/>
                  </a:lnTo>
                  <a:lnTo>
                    <a:pt x="5132" y="5617"/>
                  </a:lnTo>
                  <a:cubicBezTo>
                    <a:pt x="4366" y="6298"/>
                    <a:pt x="3712" y="6990"/>
                    <a:pt x="3096" y="7632"/>
                  </a:cubicBezTo>
                  <a:lnTo>
                    <a:pt x="1477" y="9369"/>
                  </a:lnTo>
                  <a:lnTo>
                    <a:pt x="392" y="10545"/>
                  </a:lnTo>
                  <a:cubicBezTo>
                    <a:pt x="275" y="10675"/>
                    <a:pt x="183" y="10780"/>
                    <a:pt x="105" y="10871"/>
                  </a:cubicBezTo>
                  <a:cubicBezTo>
                    <a:pt x="66" y="10897"/>
                    <a:pt x="40" y="10937"/>
                    <a:pt x="0" y="10989"/>
                  </a:cubicBezTo>
                  <a:cubicBezTo>
                    <a:pt x="53" y="10950"/>
                    <a:pt x="92" y="10910"/>
                    <a:pt x="131" y="10871"/>
                  </a:cubicBezTo>
                  <a:cubicBezTo>
                    <a:pt x="196" y="10806"/>
                    <a:pt x="301" y="10701"/>
                    <a:pt x="431" y="10571"/>
                  </a:cubicBezTo>
                  <a:cubicBezTo>
                    <a:pt x="706" y="10310"/>
                    <a:pt x="1085" y="9918"/>
                    <a:pt x="1555" y="9421"/>
                  </a:cubicBezTo>
                  <a:lnTo>
                    <a:pt x="3188" y="7710"/>
                  </a:lnTo>
                  <a:cubicBezTo>
                    <a:pt x="3802" y="7070"/>
                    <a:pt x="4481" y="6338"/>
                    <a:pt x="5252" y="5659"/>
                  </a:cubicBezTo>
                  <a:lnTo>
                    <a:pt x="5291" y="5620"/>
                  </a:lnTo>
                  <a:lnTo>
                    <a:pt x="5252" y="5581"/>
                  </a:lnTo>
                  <a:lnTo>
                    <a:pt x="5187" y="5515"/>
                  </a:lnTo>
                  <a:lnTo>
                    <a:pt x="4725" y="4999"/>
                  </a:lnTo>
                  <a:lnTo>
                    <a:pt x="4725" y="4999"/>
                  </a:lnTo>
                  <a:lnTo>
                    <a:pt x="5618" y="5045"/>
                  </a:lnTo>
                  <a:lnTo>
                    <a:pt x="5644" y="5045"/>
                  </a:lnTo>
                  <a:lnTo>
                    <a:pt x="5670" y="5019"/>
                  </a:lnTo>
                  <a:lnTo>
                    <a:pt x="7669" y="1426"/>
                  </a:lnTo>
                  <a:lnTo>
                    <a:pt x="8256" y="381"/>
                  </a:lnTo>
                  <a:cubicBezTo>
                    <a:pt x="8309" y="264"/>
                    <a:pt x="8361" y="172"/>
                    <a:pt x="8400" y="94"/>
                  </a:cubicBezTo>
                  <a:cubicBezTo>
                    <a:pt x="8426" y="68"/>
                    <a:pt x="8439" y="29"/>
                    <a:pt x="8452" y="3"/>
                  </a:cubicBezTo>
                  <a:cubicBezTo>
                    <a:pt x="8451" y="1"/>
                    <a:pt x="8449" y="0"/>
                    <a:pt x="8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4775375" y="1473400"/>
              <a:ext cx="158425" cy="180300"/>
            </a:xfrm>
            <a:custGeom>
              <a:avLst/>
              <a:gdLst/>
              <a:ahLst/>
              <a:cxnLst/>
              <a:rect l="l" t="t" r="r" b="b"/>
              <a:pathLst>
                <a:path w="6337" h="7212" extrusionOk="0">
                  <a:moveTo>
                    <a:pt x="6336" y="1"/>
                  </a:moveTo>
                  <a:lnTo>
                    <a:pt x="5984" y="615"/>
                  </a:lnTo>
                  <a:lnTo>
                    <a:pt x="4965" y="562"/>
                  </a:lnTo>
                  <a:lnTo>
                    <a:pt x="4965" y="562"/>
                  </a:lnTo>
                  <a:lnTo>
                    <a:pt x="5566" y="1111"/>
                  </a:lnTo>
                  <a:lnTo>
                    <a:pt x="419" y="6546"/>
                  </a:lnTo>
                  <a:lnTo>
                    <a:pt x="1" y="7212"/>
                  </a:lnTo>
                  <a:lnTo>
                    <a:pt x="6193" y="1372"/>
                  </a:lnTo>
                  <a:lnTo>
                    <a:pt x="5657" y="798"/>
                  </a:lnTo>
                  <a:lnTo>
                    <a:pt x="6193" y="798"/>
                  </a:lnTo>
                  <a:lnTo>
                    <a:pt x="63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4873350" y="2003775"/>
              <a:ext cx="175725" cy="79075"/>
            </a:xfrm>
            <a:custGeom>
              <a:avLst/>
              <a:gdLst/>
              <a:ahLst/>
              <a:cxnLst/>
              <a:rect l="l" t="t" r="r" b="b"/>
              <a:pathLst>
                <a:path w="7029" h="3163" extrusionOk="0">
                  <a:moveTo>
                    <a:pt x="5788" y="1"/>
                  </a:moveTo>
                  <a:lnTo>
                    <a:pt x="1620" y="850"/>
                  </a:lnTo>
                  <a:lnTo>
                    <a:pt x="419" y="1098"/>
                  </a:lnTo>
                  <a:lnTo>
                    <a:pt x="105" y="1163"/>
                  </a:lnTo>
                  <a:lnTo>
                    <a:pt x="1" y="1190"/>
                  </a:lnTo>
                  <a:cubicBezTo>
                    <a:pt x="40" y="1190"/>
                    <a:pt x="92" y="1176"/>
                    <a:pt x="131" y="1163"/>
                  </a:cubicBezTo>
                  <a:lnTo>
                    <a:pt x="458" y="1111"/>
                  </a:lnTo>
                  <a:lnTo>
                    <a:pt x="1673" y="889"/>
                  </a:lnTo>
                  <a:lnTo>
                    <a:pt x="5768" y="111"/>
                  </a:lnTo>
                  <a:lnTo>
                    <a:pt x="5768" y="111"/>
                  </a:lnTo>
                  <a:lnTo>
                    <a:pt x="6840" y="1886"/>
                  </a:lnTo>
                  <a:lnTo>
                    <a:pt x="6840" y="1886"/>
                  </a:lnTo>
                  <a:lnTo>
                    <a:pt x="6794" y="1895"/>
                  </a:lnTo>
                  <a:lnTo>
                    <a:pt x="751" y="3078"/>
                  </a:lnTo>
                  <a:lnTo>
                    <a:pt x="751" y="3078"/>
                  </a:lnTo>
                  <a:lnTo>
                    <a:pt x="210" y="1712"/>
                  </a:lnTo>
                  <a:cubicBezTo>
                    <a:pt x="144" y="1542"/>
                    <a:pt x="92" y="1425"/>
                    <a:pt x="53" y="1333"/>
                  </a:cubicBezTo>
                  <a:cubicBezTo>
                    <a:pt x="40" y="1281"/>
                    <a:pt x="14" y="1242"/>
                    <a:pt x="1" y="1203"/>
                  </a:cubicBezTo>
                  <a:lnTo>
                    <a:pt x="1" y="1203"/>
                  </a:lnTo>
                  <a:cubicBezTo>
                    <a:pt x="14" y="1242"/>
                    <a:pt x="27" y="1281"/>
                    <a:pt x="40" y="1320"/>
                  </a:cubicBezTo>
                  <a:cubicBezTo>
                    <a:pt x="66" y="1425"/>
                    <a:pt x="118" y="1542"/>
                    <a:pt x="170" y="1699"/>
                  </a:cubicBezTo>
                  <a:lnTo>
                    <a:pt x="693" y="3123"/>
                  </a:lnTo>
                  <a:lnTo>
                    <a:pt x="706" y="3162"/>
                  </a:lnTo>
                  <a:lnTo>
                    <a:pt x="732" y="3162"/>
                  </a:lnTo>
                  <a:lnTo>
                    <a:pt x="6807" y="2013"/>
                  </a:lnTo>
                  <a:lnTo>
                    <a:pt x="6950" y="1986"/>
                  </a:lnTo>
                  <a:lnTo>
                    <a:pt x="7029" y="1973"/>
                  </a:lnTo>
                  <a:lnTo>
                    <a:pt x="6990" y="1908"/>
                  </a:lnTo>
                  <a:lnTo>
                    <a:pt x="5840" y="40"/>
                  </a:lnTo>
                  <a:lnTo>
                    <a:pt x="58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4874975" y="2038075"/>
              <a:ext cx="168225" cy="56850"/>
            </a:xfrm>
            <a:custGeom>
              <a:avLst/>
              <a:gdLst/>
              <a:ahLst/>
              <a:cxnLst/>
              <a:rect l="l" t="t" r="r" b="b"/>
              <a:pathLst>
                <a:path w="6729" h="2274" extrusionOk="0">
                  <a:moveTo>
                    <a:pt x="1" y="0"/>
                  </a:moveTo>
                  <a:lnTo>
                    <a:pt x="432" y="2273"/>
                  </a:lnTo>
                  <a:lnTo>
                    <a:pt x="6729" y="1137"/>
                  </a:lnTo>
                  <a:lnTo>
                    <a:pt x="6559" y="614"/>
                  </a:lnTo>
                  <a:lnTo>
                    <a:pt x="654" y="173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4924300" y="1738275"/>
              <a:ext cx="42800" cy="48025"/>
            </a:xfrm>
            <a:custGeom>
              <a:avLst/>
              <a:gdLst/>
              <a:ahLst/>
              <a:cxnLst/>
              <a:rect l="l" t="t" r="r" b="b"/>
              <a:pathLst>
                <a:path w="1712" h="1921" extrusionOk="0">
                  <a:moveTo>
                    <a:pt x="14" y="0"/>
                  </a:moveTo>
                  <a:cubicBezTo>
                    <a:pt x="1" y="26"/>
                    <a:pt x="471" y="353"/>
                    <a:pt x="941" y="888"/>
                  </a:cubicBezTo>
                  <a:cubicBezTo>
                    <a:pt x="1406" y="1405"/>
                    <a:pt x="1666" y="1921"/>
                    <a:pt x="1710" y="1921"/>
                  </a:cubicBezTo>
                  <a:cubicBezTo>
                    <a:pt x="1711" y="1921"/>
                    <a:pt x="1711" y="1921"/>
                    <a:pt x="1712" y="1921"/>
                  </a:cubicBezTo>
                  <a:cubicBezTo>
                    <a:pt x="1385" y="1098"/>
                    <a:pt x="784" y="418"/>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4260025" y="1569900"/>
              <a:ext cx="160700" cy="109925"/>
            </a:xfrm>
            <a:custGeom>
              <a:avLst/>
              <a:gdLst/>
              <a:ahLst/>
              <a:cxnLst/>
              <a:rect l="l" t="t" r="r" b="b"/>
              <a:pathLst>
                <a:path w="6428" h="4397" extrusionOk="0">
                  <a:moveTo>
                    <a:pt x="2886" y="1"/>
                  </a:moveTo>
                  <a:cubicBezTo>
                    <a:pt x="2603" y="1"/>
                    <a:pt x="2267" y="73"/>
                    <a:pt x="2051" y="360"/>
                  </a:cubicBezTo>
                  <a:cubicBezTo>
                    <a:pt x="2051" y="360"/>
                    <a:pt x="1072" y="622"/>
                    <a:pt x="954" y="804"/>
                  </a:cubicBezTo>
                  <a:cubicBezTo>
                    <a:pt x="837" y="987"/>
                    <a:pt x="0" y="2254"/>
                    <a:pt x="0" y="2254"/>
                  </a:cubicBezTo>
                  <a:cubicBezTo>
                    <a:pt x="0" y="2254"/>
                    <a:pt x="445" y="3757"/>
                    <a:pt x="484" y="3835"/>
                  </a:cubicBezTo>
                  <a:cubicBezTo>
                    <a:pt x="539" y="3946"/>
                    <a:pt x="640" y="4063"/>
                    <a:pt x="749" y="4063"/>
                  </a:cubicBezTo>
                  <a:cubicBezTo>
                    <a:pt x="795" y="4063"/>
                    <a:pt x="842" y="4042"/>
                    <a:pt x="889" y="3992"/>
                  </a:cubicBezTo>
                  <a:cubicBezTo>
                    <a:pt x="928" y="3927"/>
                    <a:pt x="954" y="3848"/>
                    <a:pt x="954" y="3770"/>
                  </a:cubicBezTo>
                  <a:lnTo>
                    <a:pt x="954" y="3678"/>
                  </a:lnTo>
                  <a:lnTo>
                    <a:pt x="1189" y="3509"/>
                  </a:lnTo>
                  <a:cubicBezTo>
                    <a:pt x="1189" y="3509"/>
                    <a:pt x="1279" y="4015"/>
                    <a:pt x="1543" y="4015"/>
                  </a:cubicBezTo>
                  <a:cubicBezTo>
                    <a:pt x="1563" y="4015"/>
                    <a:pt x="1585" y="4012"/>
                    <a:pt x="1607" y="4005"/>
                  </a:cubicBezTo>
                  <a:cubicBezTo>
                    <a:pt x="1973" y="3835"/>
                    <a:pt x="2313" y="3626"/>
                    <a:pt x="2639" y="3391"/>
                  </a:cubicBezTo>
                  <a:cubicBezTo>
                    <a:pt x="2639" y="3391"/>
                    <a:pt x="3632" y="3953"/>
                    <a:pt x="4168" y="4018"/>
                  </a:cubicBezTo>
                  <a:cubicBezTo>
                    <a:pt x="4742" y="4109"/>
                    <a:pt x="5317" y="4240"/>
                    <a:pt x="5892" y="4397"/>
                  </a:cubicBezTo>
                  <a:lnTo>
                    <a:pt x="6428" y="1549"/>
                  </a:lnTo>
                  <a:lnTo>
                    <a:pt x="5605" y="1614"/>
                  </a:lnTo>
                  <a:cubicBezTo>
                    <a:pt x="5605" y="1614"/>
                    <a:pt x="4024" y="674"/>
                    <a:pt x="3397" y="73"/>
                  </a:cubicBezTo>
                  <a:cubicBezTo>
                    <a:pt x="3397" y="73"/>
                    <a:pt x="3168" y="1"/>
                    <a:pt x="2886" y="1"/>
                  </a:cubicBez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a:off x="4273075" y="1593925"/>
              <a:ext cx="9500" cy="71750"/>
            </a:xfrm>
            <a:custGeom>
              <a:avLst/>
              <a:gdLst/>
              <a:ahLst/>
              <a:cxnLst/>
              <a:rect l="l" t="t" r="r" b="b"/>
              <a:pathLst>
                <a:path w="380" h="2870" extrusionOk="0">
                  <a:moveTo>
                    <a:pt x="341" y="0"/>
                  </a:moveTo>
                  <a:lnTo>
                    <a:pt x="341" y="0"/>
                  </a:lnTo>
                  <a:cubicBezTo>
                    <a:pt x="275" y="131"/>
                    <a:pt x="236" y="274"/>
                    <a:pt x="223" y="431"/>
                  </a:cubicBezTo>
                  <a:cubicBezTo>
                    <a:pt x="145" y="784"/>
                    <a:pt x="79" y="1150"/>
                    <a:pt x="53" y="1502"/>
                  </a:cubicBezTo>
                  <a:cubicBezTo>
                    <a:pt x="1" y="1868"/>
                    <a:pt x="1" y="2247"/>
                    <a:pt x="53" y="2613"/>
                  </a:cubicBezTo>
                  <a:cubicBezTo>
                    <a:pt x="66" y="2730"/>
                    <a:pt x="145" y="2822"/>
                    <a:pt x="262" y="2861"/>
                  </a:cubicBezTo>
                  <a:cubicBezTo>
                    <a:pt x="278" y="2866"/>
                    <a:pt x="297" y="2870"/>
                    <a:pt x="315" y="2870"/>
                  </a:cubicBezTo>
                  <a:cubicBezTo>
                    <a:pt x="340" y="2870"/>
                    <a:pt x="365" y="2863"/>
                    <a:pt x="380" y="2848"/>
                  </a:cubicBezTo>
                  <a:cubicBezTo>
                    <a:pt x="380" y="2835"/>
                    <a:pt x="370" y="2835"/>
                    <a:pt x="354" y="2835"/>
                  </a:cubicBezTo>
                  <a:cubicBezTo>
                    <a:pt x="337" y="2835"/>
                    <a:pt x="315" y="2835"/>
                    <a:pt x="288" y="2822"/>
                  </a:cubicBezTo>
                  <a:cubicBezTo>
                    <a:pt x="197" y="2783"/>
                    <a:pt x="132" y="2691"/>
                    <a:pt x="119" y="2587"/>
                  </a:cubicBezTo>
                  <a:cubicBezTo>
                    <a:pt x="105" y="2234"/>
                    <a:pt x="119" y="1868"/>
                    <a:pt x="158" y="1502"/>
                  </a:cubicBezTo>
                  <a:cubicBezTo>
                    <a:pt x="249" y="679"/>
                    <a:pt x="380" y="0"/>
                    <a:pt x="341" y="0"/>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a:off x="4304775" y="1603050"/>
              <a:ext cx="24175" cy="30075"/>
            </a:xfrm>
            <a:custGeom>
              <a:avLst/>
              <a:gdLst/>
              <a:ahLst/>
              <a:cxnLst/>
              <a:rect l="l" t="t" r="r" b="b"/>
              <a:pathLst>
                <a:path w="967" h="1203" extrusionOk="0">
                  <a:moveTo>
                    <a:pt x="967" y="1"/>
                  </a:moveTo>
                  <a:lnTo>
                    <a:pt x="967" y="1"/>
                  </a:lnTo>
                  <a:cubicBezTo>
                    <a:pt x="719" y="105"/>
                    <a:pt x="457" y="184"/>
                    <a:pt x="196" y="249"/>
                  </a:cubicBezTo>
                  <a:lnTo>
                    <a:pt x="157" y="249"/>
                  </a:lnTo>
                  <a:lnTo>
                    <a:pt x="157" y="288"/>
                  </a:lnTo>
                  <a:lnTo>
                    <a:pt x="144" y="341"/>
                  </a:lnTo>
                  <a:cubicBezTo>
                    <a:pt x="52" y="615"/>
                    <a:pt x="13" y="902"/>
                    <a:pt x="0" y="1203"/>
                  </a:cubicBezTo>
                  <a:cubicBezTo>
                    <a:pt x="118" y="928"/>
                    <a:pt x="209" y="654"/>
                    <a:pt x="261" y="367"/>
                  </a:cubicBezTo>
                  <a:lnTo>
                    <a:pt x="266" y="349"/>
                  </a:lnTo>
                  <a:lnTo>
                    <a:pt x="266" y="349"/>
                  </a:lnTo>
                  <a:cubicBezTo>
                    <a:pt x="536" y="314"/>
                    <a:pt x="781" y="187"/>
                    <a:pt x="967" y="1"/>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a:off x="4286800" y="1602275"/>
              <a:ext cx="80700" cy="70450"/>
            </a:xfrm>
            <a:custGeom>
              <a:avLst/>
              <a:gdLst/>
              <a:ahLst/>
              <a:cxnLst/>
              <a:rect l="l" t="t" r="r" b="b"/>
              <a:pathLst>
                <a:path w="3228" h="2818" extrusionOk="0">
                  <a:moveTo>
                    <a:pt x="2404" y="1"/>
                  </a:moveTo>
                  <a:cubicBezTo>
                    <a:pt x="2303" y="1"/>
                    <a:pt x="2202" y="20"/>
                    <a:pt x="2104" y="58"/>
                  </a:cubicBezTo>
                  <a:lnTo>
                    <a:pt x="1947" y="280"/>
                  </a:lnTo>
                  <a:lnTo>
                    <a:pt x="693" y="1312"/>
                  </a:lnTo>
                  <a:cubicBezTo>
                    <a:pt x="471" y="1482"/>
                    <a:pt x="275" y="1691"/>
                    <a:pt x="144" y="1939"/>
                  </a:cubicBezTo>
                  <a:cubicBezTo>
                    <a:pt x="1" y="2200"/>
                    <a:pt x="53" y="2514"/>
                    <a:pt x="275" y="2723"/>
                  </a:cubicBezTo>
                  <a:cubicBezTo>
                    <a:pt x="365" y="2789"/>
                    <a:pt x="472" y="2818"/>
                    <a:pt x="585" y="2818"/>
                  </a:cubicBezTo>
                  <a:cubicBezTo>
                    <a:pt x="781" y="2818"/>
                    <a:pt x="992" y="2730"/>
                    <a:pt x="1150" y="2605"/>
                  </a:cubicBezTo>
                  <a:cubicBezTo>
                    <a:pt x="1398" y="2396"/>
                    <a:pt x="1581" y="2122"/>
                    <a:pt x="1843" y="1926"/>
                  </a:cubicBezTo>
                  <a:cubicBezTo>
                    <a:pt x="2248" y="1639"/>
                    <a:pt x="2822" y="1547"/>
                    <a:pt x="3071" y="1116"/>
                  </a:cubicBezTo>
                  <a:cubicBezTo>
                    <a:pt x="3227" y="829"/>
                    <a:pt x="3175" y="489"/>
                    <a:pt x="2966" y="241"/>
                  </a:cubicBezTo>
                  <a:cubicBezTo>
                    <a:pt x="2816" y="82"/>
                    <a:pt x="2613" y="1"/>
                    <a:pt x="2404" y="1"/>
                  </a:cubicBez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4288100" y="1598500"/>
              <a:ext cx="49350" cy="58475"/>
            </a:xfrm>
            <a:custGeom>
              <a:avLst/>
              <a:gdLst/>
              <a:ahLst/>
              <a:cxnLst/>
              <a:rect l="l" t="t" r="r" b="b"/>
              <a:pathLst>
                <a:path w="1974" h="2339" extrusionOk="0">
                  <a:moveTo>
                    <a:pt x="1960" y="0"/>
                  </a:moveTo>
                  <a:lnTo>
                    <a:pt x="1960" y="0"/>
                  </a:lnTo>
                  <a:cubicBezTo>
                    <a:pt x="1908" y="144"/>
                    <a:pt x="1843" y="274"/>
                    <a:pt x="1764" y="405"/>
                  </a:cubicBezTo>
                  <a:cubicBezTo>
                    <a:pt x="1673" y="536"/>
                    <a:pt x="1569" y="666"/>
                    <a:pt x="1451" y="771"/>
                  </a:cubicBezTo>
                  <a:cubicBezTo>
                    <a:pt x="1294" y="901"/>
                    <a:pt x="1137" y="1019"/>
                    <a:pt x="968" y="1137"/>
                  </a:cubicBezTo>
                  <a:cubicBezTo>
                    <a:pt x="798" y="1254"/>
                    <a:pt x="641" y="1372"/>
                    <a:pt x="484" y="1502"/>
                  </a:cubicBezTo>
                  <a:cubicBezTo>
                    <a:pt x="354" y="1620"/>
                    <a:pt x="249" y="1751"/>
                    <a:pt x="158" y="1894"/>
                  </a:cubicBezTo>
                  <a:cubicBezTo>
                    <a:pt x="53" y="2012"/>
                    <a:pt x="1" y="2169"/>
                    <a:pt x="14" y="2338"/>
                  </a:cubicBezTo>
                  <a:cubicBezTo>
                    <a:pt x="66" y="2195"/>
                    <a:pt x="145" y="2064"/>
                    <a:pt x="223" y="1933"/>
                  </a:cubicBezTo>
                  <a:cubicBezTo>
                    <a:pt x="458" y="1646"/>
                    <a:pt x="732" y="1411"/>
                    <a:pt x="1046" y="1228"/>
                  </a:cubicBezTo>
                  <a:cubicBezTo>
                    <a:pt x="1216" y="1110"/>
                    <a:pt x="1386" y="993"/>
                    <a:pt x="1529" y="849"/>
                  </a:cubicBezTo>
                  <a:cubicBezTo>
                    <a:pt x="1660" y="732"/>
                    <a:pt x="1764" y="601"/>
                    <a:pt x="1843" y="444"/>
                  </a:cubicBezTo>
                  <a:cubicBezTo>
                    <a:pt x="1934" y="314"/>
                    <a:pt x="1973" y="157"/>
                    <a:pt x="1960" y="0"/>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p:nvPr/>
          </p:nvSpPr>
          <p:spPr>
            <a:xfrm>
              <a:off x="4493525" y="1646825"/>
              <a:ext cx="222100" cy="94400"/>
            </a:xfrm>
            <a:custGeom>
              <a:avLst/>
              <a:gdLst/>
              <a:ahLst/>
              <a:cxnLst/>
              <a:rect l="l" t="t" r="r" b="b"/>
              <a:pathLst>
                <a:path w="8884" h="3776" extrusionOk="0">
                  <a:moveTo>
                    <a:pt x="3123" y="0"/>
                  </a:moveTo>
                  <a:cubicBezTo>
                    <a:pt x="3123" y="0"/>
                    <a:pt x="824" y="588"/>
                    <a:pt x="432" y="1045"/>
                  </a:cubicBezTo>
                  <a:cubicBezTo>
                    <a:pt x="53" y="1503"/>
                    <a:pt x="1" y="3057"/>
                    <a:pt x="1" y="3057"/>
                  </a:cubicBezTo>
                  <a:cubicBezTo>
                    <a:pt x="29" y="3117"/>
                    <a:pt x="86" y="3138"/>
                    <a:pt x="152" y="3138"/>
                  </a:cubicBezTo>
                  <a:cubicBezTo>
                    <a:pt x="302" y="3138"/>
                    <a:pt x="497" y="3031"/>
                    <a:pt x="497" y="3031"/>
                  </a:cubicBezTo>
                  <a:lnTo>
                    <a:pt x="693" y="3358"/>
                  </a:lnTo>
                  <a:cubicBezTo>
                    <a:pt x="576" y="3580"/>
                    <a:pt x="824" y="3776"/>
                    <a:pt x="1033" y="3776"/>
                  </a:cubicBezTo>
                  <a:cubicBezTo>
                    <a:pt x="1255" y="3776"/>
                    <a:pt x="1934" y="3070"/>
                    <a:pt x="1934" y="3070"/>
                  </a:cubicBezTo>
                  <a:lnTo>
                    <a:pt x="2875" y="3005"/>
                  </a:lnTo>
                  <a:cubicBezTo>
                    <a:pt x="3371" y="3201"/>
                    <a:pt x="3894" y="3358"/>
                    <a:pt x="4429" y="3475"/>
                  </a:cubicBezTo>
                  <a:cubicBezTo>
                    <a:pt x="4566" y="3505"/>
                    <a:pt x="4723" y="3518"/>
                    <a:pt x="4892" y="3518"/>
                  </a:cubicBezTo>
                  <a:cubicBezTo>
                    <a:pt x="5836" y="3518"/>
                    <a:pt x="7133" y="3123"/>
                    <a:pt x="7133" y="3123"/>
                  </a:cubicBezTo>
                  <a:lnTo>
                    <a:pt x="7538" y="3501"/>
                  </a:lnTo>
                  <a:lnTo>
                    <a:pt x="8884" y="1333"/>
                  </a:lnTo>
                  <a:lnTo>
                    <a:pt x="3123" y="0"/>
                  </a:ln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6"/>
            <p:cNvSpPr/>
            <p:nvPr/>
          </p:nvSpPr>
          <p:spPr>
            <a:xfrm>
              <a:off x="4510525" y="1696075"/>
              <a:ext cx="58800" cy="34375"/>
            </a:xfrm>
            <a:custGeom>
              <a:avLst/>
              <a:gdLst/>
              <a:ahLst/>
              <a:cxnLst/>
              <a:rect l="l" t="t" r="r" b="b"/>
              <a:pathLst>
                <a:path w="2352" h="1375" extrusionOk="0">
                  <a:moveTo>
                    <a:pt x="2343" y="1"/>
                  </a:moveTo>
                  <a:cubicBezTo>
                    <a:pt x="2306" y="1"/>
                    <a:pt x="2165" y="46"/>
                    <a:pt x="1920" y="81"/>
                  </a:cubicBezTo>
                  <a:cubicBezTo>
                    <a:pt x="1568" y="94"/>
                    <a:pt x="1228" y="147"/>
                    <a:pt x="888" y="238"/>
                  </a:cubicBezTo>
                  <a:cubicBezTo>
                    <a:pt x="706" y="303"/>
                    <a:pt x="536" y="421"/>
                    <a:pt x="405" y="565"/>
                  </a:cubicBezTo>
                  <a:cubicBezTo>
                    <a:pt x="301" y="695"/>
                    <a:pt x="209" y="826"/>
                    <a:pt x="144" y="970"/>
                  </a:cubicBezTo>
                  <a:cubicBezTo>
                    <a:pt x="65" y="1087"/>
                    <a:pt x="13" y="1231"/>
                    <a:pt x="0" y="1375"/>
                  </a:cubicBezTo>
                  <a:cubicBezTo>
                    <a:pt x="78" y="1257"/>
                    <a:pt x="144" y="1140"/>
                    <a:pt x="209" y="1009"/>
                  </a:cubicBezTo>
                  <a:cubicBezTo>
                    <a:pt x="366" y="708"/>
                    <a:pt x="614" y="473"/>
                    <a:pt x="928" y="343"/>
                  </a:cubicBezTo>
                  <a:cubicBezTo>
                    <a:pt x="1267" y="251"/>
                    <a:pt x="1594" y="186"/>
                    <a:pt x="1934" y="147"/>
                  </a:cubicBezTo>
                  <a:cubicBezTo>
                    <a:pt x="2077" y="134"/>
                    <a:pt x="2221" y="81"/>
                    <a:pt x="2352" y="3"/>
                  </a:cubicBezTo>
                  <a:cubicBezTo>
                    <a:pt x="2350" y="2"/>
                    <a:pt x="2347" y="1"/>
                    <a:pt x="2343" y="1"/>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6"/>
            <p:cNvSpPr/>
            <p:nvPr/>
          </p:nvSpPr>
          <p:spPr>
            <a:xfrm>
              <a:off x="4503975" y="1667650"/>
              <a:ext cx="53925" cy="54650"/>
            </a:xfrm>
            <a:custGeom>
              <a:avLst/>
              <a:gdLst/>
              <a:ahLst/>
              <a:cxnLst/>
              <a:rect l="l" t="t" r="r" b="b"/>
              <a:pathLst>
                <a:path w="2157" h="2186" extrusionOk="0">
                  <a:moveTo>
                    <a:pt x="2069" y="0"/>
                  </a:moveTo>
                  <a:cubicBezTo>
                    <a:pt x="1929" y="0"/>
                    <a:pt x="1790" y="26"/>
                    <a:pt x="1660" y="69"/>
                  </a:cubicBezTo>
                  <a:cubicBezTo>
                    <a:pt x="1477" y="121"/>
                    <a:pt x="1307" y="173"/>
                    <a:pt x="1150" y="252"/>
                  </a:cubicBezTo>
                  <a:cubicBezTo>
                    <a:pt x="941" y="330"/>
                    <a:pt x="745" y="448"/>
                    <a:pt x="563" y="591"/>
                  </a:cubicBezTo>
                  <a:cubicBezTo>
                    <a:pt x="484" y="683"/>
                    <a:pt x="406" y="774"/>
                    <a:pt x="354" y="879"/>
                  </a:cubicBezTo>
                  <a:cubicBezTo>
                    <a:pt x="301" y="983"/>
                    <a:pt x="249" y="1075"/>
                    <a:pt x="210" y="1166"/>
                  </a:cubicBezTo>
                  <a:cubicBezTo>
                    <a:pt x="131" y="1336"/>
                    <a:pt x="79" y="1506"/>
                    <a:pt x="40" y="1689"/>
                  </a:cubicBezTo>
                  <a:cubicBezTo>
                    <a:pt x="1" y="1845"/>
                    <a:pt x="1" y="2015"/>
                    <a:pt x="40" y="2185"/>
                  </a:cubicBezTo>
                  <a:cubicBezTo>
                    <a:pt x="66" y="2172"/>
                    <a:pt x="53" y="1989"/>
                    <a:pt x="131" y="1702"/>
                  </a:cubicBezTo>
                  <a:cubicBezTo>
                    <a:pt x="171" y="1532"/>
                    <a:pt x="236" y="1362"/>
                    <a:pt x="314" y="1205"/>
                  </a:cubicBezTo>
                  <a:cubicBezTo>
                    <a:pt x="354" y="1127"/>
                    <a:pt x="406" y="1035"/>
                    <a:pt x="458" y="944"/>
                  </a:cubicBezTo>
                  <a:cubicBezTo>
                    <a:pt x="510" y="840"/>
                    <a:pt x="576" y="761"/>
                    <a:pt x="654" y="683"/>
                  </a:cubicBezTo>
                  <a:cubicBezTo>
                    <a:pt x="811" y="539"/>
                    <a:pt x="994" y="435"/>
                    <a:pt x="1190" y="356"/>
                  </a:cubicBezTo>
                  <a:cubicBezTo>
                    <a:pt x="1359" y="278"/>
                    <a:pt x="1516" y="212"/>
                    <a:pt x="1686" y="147"/>
                  </a:cubicBezTo>
                  <a:cubicBezTo>
                    <a:pt x="1973" y="56"/>
                    <a:pt x="2156" y="17"/>
                    <a:pt x="2156" y="3"/>
                  </a:cubicBezTo>
                  <a:cubicBezTo>
                    <a:pt x="2127" y="1"/>
                    <a:pt x="2098" y="0"/>
                    <a:pt x="2069" y="0"/>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6"/>
          <p:cNvGrpSpPr/>
          <p:nvPr/>
        </p:nvGrpSpPr>
        <p:grpSpPr>
          <a:xfrm rot="-497935">
            <a:off x="1052223" y="579949"/>
            <a:ext cx="625347" cy="894703"/>
            <a:chOff x="2381175" y="4061600"/>
            <a:chExt cx="360900" cy="516350"/>
          </a:xfrm>
        </p:grpSpPr>
        <p:sp>
          <p:nvSpPr>
            <p:cNvPr id="381" name="Google Shape;381;p26"/>
            <p:cNvSpPr/>
            <p:nvPr/>
          </p:nvSpPr>
          <p:spPr>
            <a:xfrm>
              <a:off x="2381175" y="4287925"/>
              <a:ext cx="360900" cy="290025"/>
            </a:xfrm>
            <a:custGeom>
              <a:avLst/>
              <a:gdLst/>
              <a:ahLst/>
              <a:cxnLst/>
              <a:rect l="l" t="t" r="r" b="b"/>
              <a:pathLst>
                <a:path w="14436" h="11601" extrusionOk="0">
                  <a:moveTo>
                    <a:pt x="12737" y="0"/>
                  </a:moveTo>
                  <a:lnTo>
                    <a:pt x="1633" y="144"/>
                  </a:lnTo>
                  <a:cubicBezTo>
                    <a:pt x="732" y="157"/>
                    <a:pt x="0" y="902"/>
                    <a:pt x="0" y="1803"/>
                  </a:cubicBezTo>
                  <a:cubicBezTo>
                    <a:pt x="0" y="3972"/>
                    <a:pt x="0" y="7760"/>
                    <a:pt x="13" y="9942"/>
                  </a:cubicBezTo>
                  <a:cubicBezTo>
                    <a:pt x="13" y="10856"/>
                    <a:pt x="758" y="11601"/>
                    <a:pt x="1686" y="11601"/>
                  </a:cubicBezTo>
                  <a:lnTo>
                    <a:pt x="12763" y="11601"/>
                  </a:lnTo>
                  <a:cubicBezTo>
                    <a:pt x="13691" y="11601"/>
                    <a:pt x="14436" y="10856"/>
                    <a:pt x="14436" y="9928"/>
                  </a:cubicBezTo>
                  <a:lnTo>
                    <a:pt x="14436" y="1672"/>
                  </a:lnTo>
                  <a:cubicBezTo>
                    <a:pt x="14436" y="745"/>
                    <a:pt x="13691" y="0"/>
                    <a:pt x="12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6"/>
            <p:cNvSpPr/>
            <p:nvPr/>
          </p:nvSpPr>
          <p:spPr>
            <a:xfrm>
              <a:off x="2528125" y="4373825"/>
              <a:ext cx="79400" cy="72500"/>
            </a:xfrm>
            <a:custGeom>
              <a:avLst/>
              <a:gdLst/>
              <a:ahLst/>
              <a:cxnLst/>
              <a:rect l="l" t="t" r="r" b="b"/>
              <a:pathLst>
                <a:path w="3176" h="2900" extrusionOk="0">
                  <a:moveTo>
                    <a:pt x="1588" y="0"/>
                  </a:moveTo>
                  <a:cubicBezTo>
                    <a:pt x="1479" y="0"/>
                    <a:pt x="1367" y="13"/>
                    <a:pt x="1255" y="39"/>
                  </a:cubicBezTo>
                  <a:cubicBezTo>
                    <a:pt x="484" y="222"/>
                    <a:pt x="1" y="993"/>
                    <a:pt x="184" y="1777"/>
                  </a:cubicBezTo>
                  <a:cubicBezTo>
                    <a:pt x="329" y="2448"/>
                    <a:pt x="926" y="2899"/>
                    <a:pt x="1587" y="2899"/>
                  </a:cubicBezTo>
                  <a:cubicBezTo>
                    <a:pt x="1697" y="2899"/>
                    <a:pt x="1809" y="2887"/>
                    <a:pt x="1921" y="2861"/>
                  </a:cubicBezTo>
                  <a:cubicBezTo>
                    <a:pt x="2692" y="2678"/>
                    <a:pt x="3175" y="1894"/>
                    <a:pt x="2992" y="1123"/>
                  </a:cubicBezTo>
                  <a:cubicBezTo>
                    <a:pt x="2836" y="452"/>
                    <a:pt x="2247" y="0"/>
                    <a:pt x="1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a:off x="2548375" y="4431300"/>
              <a:ext cx="38575" cy="83625"/>
            </a:xfrm>
            <a:custGeom>
              <a:avLst/>
              <a:gdLst/>
              <a:ahLst/>
              <a:cxnLst/>
              <a:rect l="l" t="t" r="r" b="b"/>
              <a:pathLst>
                <a:path w="1543" h="3345" extrusionOk="0">
                  <a:moveTo>
                    <a:pt x="1" y="0"/>
                  </a:moveTo>
                  <a:lnTo>
                    <a:pt x="1" y="2704"/>
                  </a:lnTo>
                  <a:cubicBezTo>
                    <a:pt x="14" y="3057"/>
                    <a:pt x="301" y="3344"/>
                    <a:pt x="654" y="3344"/>
                  </a:cubicBezTo>
                  <a:lnTo>
                    <a:pt x="889" y="3344"/>
                  </a:lnTo>
                  <a:cubicBezTo>
                    <a:pt x="1242" y="3344"/>
                    <a:pt x="1542" y="3057"/>
                    <a:pt x="1542" y="2704"/>
                  </a:cubicBezTo>
                  <a:lnTo>
                    <a:pt x="1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a:off x="2438325" y="4061600"/>
              <a:ext cx="246600" cy="229600"/>
            </a:xfrm>
            <a:custGeom>
              <a:avLst/>
              <a:gdLst/>
              <a:ahLst/>
              <a:cxnLst/>
              <a:rect l="l" t="t" r="r" b="b"/>
              <a:pathLst>
                <a:path w="9864" h="9184" extrusionOk="0">
                  <a:moveTo>
                    <a:pt x="4938" y="0"/>
                  </a:moveTo>
                  <a:cubicBezTo>
                    <a:pt x="2208" y="0"/>
                    <a:pt x="0" y="2208"/>
                    <a:pt x="0" y="4938"/>
                  </a:cubicBezTo>
                  <a:lnTo>
                    <a:pt x="0" y="9184"/>
                  </a:lnTo>
                  <a:lnTo>
                    <a:pt x="1516" y="9184"/>
                  </a:lnTo>
                  <a:lnTo>
                    <a:pt x="1516" y="4925"/>
                  </a:lnTo>
                  <a:cubicBezTo>
                    <a:pt x="1516" y="3044"/>
                    <a:pt x="3044" y="1516"/>
                    <a:pt x="4925" y="1516"/>
                  </a:cubicBezTo>
                  <a:cubicBezTo>
                    <a:pt x="6807" y="1516"/>
                    <a:pt x="8335" y="3044"/>
                    <a:pt x="8335" y="4925"/>
                  </a:cubicBezTo>
                  <a:lnTo>
                    <a:pt x="8335" y="6950"/>
                  </a:lnTo>
                  <a:lnTo>
                    <a:pt x="9863" y="6950"/>
                  </a:lnTo>
                  <a:lnTo>
                    <a:pt x="9863" y="4938"/>
                  </a:lnTo>
                  <a:cubicBezTo>
                    <a:pt x="9863" y="2208"/>
                    <a:pt x="7656" y="0"/>
                    <a:pt x="4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26"/>
          <p:cNvGrpSpPr/>
          <p:nvPr/>
        </p:nvGrpSpPr>
        <p:grpSpPr>
          <a:xfrm flipH="1">
            <a:off x="3689711" y="743592"/>
            <a:ext cx="1018767" cy="837885"/>
            <a:chOff x="748250" y="3297050"/>
            <a:chExt cx="917725" cy="723625"/>
          </a:xfrm>
        </p:grpSpPr>
        <p:sp>
          <p:nvSpPr>
            <p:cNvPr id="386" name="Google Shape;386;p26"/>
            <p:cNvSpPr/>
            <p:nvPr/>
          </p:nvSpPr>
          <p:spPr>
            <a:xfrm>
              <a:off x="766525" y="3324125"/>
              <a:ext cx="836425" cy="520275"/>
            </a:xfrm>
            <a:custGeom>
              <a:avLst/>
              <a:gdLst/>
              <a:ahLst/>
              <a:cxnLst/>
              <a:rect l="l" t="t" r="r" b="b"/>
              <a:pathLst>
                <a:path w="33457" h="20811" extrusionOk="0">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rgbClr val="281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766525" y="3324125"/>
              <a:ext cx="836425" cy="520275"/>
            </a:xfrm>
            <a:custGeom>
              <a:avLst/>
              <a:gdLst/>
              <a:ahLst/>
              <a:cxnLst/>
              <a:rect l="l" t="t" r="r" b="b"/>
              <a:pathLst>
                <a:path w="33457" h="20811" extrusionOk="0">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a:off x="838700" y="3297050"/>
              <a:ext cx="738125" cy="563225"/>
            </a:xfrm>
            <a:custGeom>
              <a:avLst/>
              <a:gdLst/>
              <a:ahLst/>
              <a:cxnLst/>
              <a:rect l="l" t="t" r="r" b="b"/>
              <a:pathLst>
                <a:path w="29525" h="22529" extrusionOk="0">
                  <a:moveTo>
                    <a:pt x="26307" y="0"/>
                  </a:moveTo>
                  <a:cubicBezTo>
                    <a:pt x="26243" y="0"/>
                    <a:pt x="26178" y="9"/>
                    <a:pt x="26115" y="27"/>
                  </a:cubicBezTo>
                  <a:lnTo>
                    <a:pt x="589" y="7708"/>
                  </a:lnTo>
                  <a:cubicBezTo>
                    <a:pt x="575" y="7708"/>
                    <a:pt x="549" y="7721"/>
                    <a:pt x="523" y="7734"/>
                  </a:cubicBezTo>
                  <a:cubicBezTo>
                    <a:pt x="171" y="7878"/>
                    <a:pt x="1" y="8283"/>
                    <a:pt x="144" y="8636"/>
                  </a:cubicBezTo>
                  <a:cubicBezTo>
                    <a:pt x="1189" y="11183"/>
                    <a:pt x="4769" y="19831"/>
                    <a:pt x="5762" y="22104"/>
                  </a:cubicBezTo>
                  <a:cubicBezTo>
                    <a:pt x="5882" y="22366"/>
                    <a:pt x="6139" y="22528"/>
                    <a:pt x="6419" y="22528"/>
                  </a:cubicBezTo>
                  <a:cubicBezTo>
                    <a:pt x="6474" y="22528"/>
                    <a:pt x="6529" y="22522"/>
                    <a:pt x="6585" y="22509"/>
                  </a:cubicBezTo>
                  <a:lnTo>
                    <a:pt x="28949" y="16565"/>
                  </a:lnTo>
                  <a:cubicBezTo>
                    <a:pt x="29302" y="16474"/>
                    <a:pt x="29524" y="16134"/>
                    <a:pt x="29459" y="15781"/>
                  </a:cubicBezTo>
                  <a:lnTo>
                    <a:pt x="27003" y="589"/>
                  </a:lnTo>
                  <a:cubicBezTo>
                    <a:pt x="27003" y="563"/>
                    <a:pt x="26990" y="523"/>
                    <a:pt x="26990" y="497"/>
                  </a:cubicBezTo>
                  <a:cubicBezTo>
                    <a:pt x="26893" y="195"/>
                    <a:pt x="26609" y="0"/>
                    <a:pt x="26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6"/>
            <p:cNvSpPr/>
            <p:nvPr/>
          </p:nvSpPr>
          <p:spPr>
            <a:xfrm>
              <a:off x="807025" y="3341250"/>
              <a:ext cx="738100" cy="555625"/>
            </a:xfrm>
            <a:custGeom>
              <a:avLst/>
              <a:gdLst/>
              <a:ahLst/>
              <a:cxnLst/>
              <a:rect l="l" t="t" r="r" b="b"/>
              <a:pathLst>
                <a:path w="29524" h="22225" extrusionOk="0">
                  <a:moveTo>
                    <a:pt x="26406" y="0"/>
                  </a:moveTo>
                  <a:cubicBezTo>
                    <a:pt x="26349" y="0"/>
                    <a:pt x="26290" y="7"/>
                    <a:pt x="26232" y="23"/>
                  </a:cubicBezTo>
                  <a:lnTo>
                    <a:pt x="549" y="7430"/>
                  </a:lnTo>
                  <a:lnTo>
                    <a:pt x="510" y="7443"/>
                  </a:lnTo>
                  <a:cubicBezTo>
                    <a:pt x="170" y="7573"/>
                    <a:pt x="1" y="7952"/>
                    <a:pt x="131" y="8292"/>
                  </a:cubicBezTo>
                  <a:cubicBezTo>
                    <a:pt x="1163" y="10800"/>
                    <a:pt x="4808" y="19631"/>
                    <a:pt x="5788" y="21838"/>
                  </a:cubicBezTo>
                  <a:cubicBezTo>
                    <a:pt x="5896" y="22076"/>
                    <a:pt x="6129" y="22224"/>
                    <a:pt x="6383" y="22224"/>
                  </a:cubicBezTo>
                  <a:cubicBezTo>
                    <a:pt x="6437" y="22224"/>
                    <a:pt x="6491" y="22218"/>
                    <a:pt x="6545" y="22204"/>
                  </a:cubicBezTo>
                  <a:lnTo>
                    <a:pt x="29001" y="16234"/>
                  </a:lnTo>
                  <a:cubicBezTo>
                    <a:pt x="29315" y="16156"/>
                    <a:pt x="29524" y="15829"/>
                    <a:pt x="29472" y="15503"/>
                  </a:cubicBezTo>
                  <a:lnTo>
                    <a:pt x="27042" y="545"/>
                  </a:lnTo>
                  <a:cubicBezTo>
                    <a:pt x="27042" y="519"/>
                    <a:pt x="27029" y="493"/>
                    <a:pt x="27029" y="480"/>
                  </a:cubicBezTo>
                  <a:cubicBezTo>
                    <a:pt x="26952" y="185"/>
                    <a:pt x="26694" y="0"/>
                    <a:pt x="26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6"/>
            <p:cNvSpPr/>
            <p:nvPr/>
          </p:nvSpPr>
          <p:spPr>
            <a:xfrm>
              <a:off x="748250" y="3357725"/>
              <a:ext cx="917725" cy="662950"/>
            </a:xfrm>
            <a:custGeom>
              <a:avLst/>
              <a:gdLst/>
              <a:ahLst/>
              <a:cxnLst/>
              <a:rect l="l" t="t" r="r" b="b"/>
              <a:pathLst>
                <a:path w="36709" h="26518" extrusionOk="0">
                  <a:moveTo>
                    <a:pt x="32463" y="0"/>
                  </a:moveTo>
                  <a:cubicBezTo>
                    <a:pt x="32415" y="0"/>
                    <a:pt x="32367" y="6"/>
                    <a:pt x="32319" y="17"/>
                  </a:cubicBezTo>
                  <a:lnTo>
                    <a:pt x="32267" y="30"/>
                  </a:lnTo>
                  <a:lnTo>
                    <a:pt x="9001" y="6993"/>
                  </a:lnTo>
                  <a:lnTo>
                    <a:pt x="8661" y="6444"/>
                  </a:lnTo>
                  <a:cubicBezTo>
                    <a:pt x="8530" y="6252"/>
                    <a:pt x="8321" y="6139"/>
                    <a:pt x="8101" y="6139"/>
                  </a:cubicBezTo>
                  <a:cubicBezTo>
                    <a:pt x="8036" y="6139"/>
                    <a:pt x="7969" y="6149"/>
                    <a:pt x="7904" y="6170"/>
                  </a:cubicBezTo>
                  <a:lnTo>
                    <a:pt x="562" y="8299"/>
                  </a:lnTo>
                  <a:cubicBezTo>
                    <a:pt x="209" y="8390"/>
                    <a:pt x="0" y="8756"/>
                    <a:pt x="92" y="9109"/>
                  </a:cubicBezTo>
                  <a:cubicBezTo>
                    <a:pt x="92" y="9135"/>
                    <a:pt x="105" y="9148"/>
                    <a:pt x="118" y="9174"/>
                  </a:cubicBezTo>
                  <a:lnTo>
                    <a:pt x="418" y="9945"/>
                  </a:lnTo>
                  <a:lnTo>
                    <a:pt x="536" y="10245"/>
                  </a:lnTo>
                  <a:lnTo>
                    <a:pt x="7681" y="26157"/>
                  </a:lnTo>
                  <a:cubicBezTo>
                    <a:pt x="7783" y="26381"/>
                    <a:pt x="8012" y="26517"/>
                    <a:pt x="8250" y="26517"/>
                  </a:cubicBezTo>
                  <a:cubicBezTo>
                    <a:pt x="8318" y="26517"/>
                    <a:pt x="8386" y="26506"/>
                    <a:pt x="8452" y="26483"/>
                  </a:cubicBezTo>
                  <a:lnTo>
                    <a:pt x="36186" y="18201"/>
                  </a:lnTo>
                  <a:cubicBezTo>
                    <a:pt x="36499" y="18123"/>
                    <a:pt x="36708" y="17796"/>
                    <a:pt x="36643" y="17469"/>
                  </a:cubicBezTo>
                  <a:lnTo>
                    <a:pt x="33077" y="487"/>
                  </a:lnTo>
                  <a:cubicBezTo>
                    <a:pt x="33010" y="196"/>
                    <a:pt x="32750" y="0"/>
                    <a:pt x="32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53"/>
          <p:cNvSpPr/>
          <p:nvPr/>
        </p:nvSpPr>
        <p:spPr>
          <a:xfrm>
            <a:off x="2366750" y="75344"/>
            <a:ext cx="4631400" cy="4425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2"/>
                </a:solidFill>
                <a:latin typeface="Figtree Black"/>
                <a:ea typeface="Figtree Black"/>
                <a:cs typeface="Figtree Black"/>
                <a:sym typeface="Figtree Black"/>
              </a:rPr>
              <a:t>1st Product Backlog Item</a:t>
            </a:r>
            <a:endParaRPr sz="2400">
              <a:solidFill>
                <a:schemeClr val="lt2"/>
              </a:solidFill>
              <a:latin typeface="Figtree Black"/>
              <a:ea typeface="Figtree Black"/>
              <a:cs typeface="Figtree Black"/>
              <a:sym typeface="Figtree Black"/>
            </a:endParaRPr>
          </a:p>
        </p:txBody>
      </p:sp>
      <p:pic>
        <p:nvPicPr>
          <p:cNvPr id="969" name="Google Shape;969;p53"/>
          <p:cNvPicPr preferRelativeResize="0"/>
          <p:nvPr/>
        </p:nvPicPr>
        <p:blipFill>
          <a:blip r:embed="rId3">
            <a:alphaModFix/>
          </a:blip>
          <a:stretch>
            <a:fillRect/>
          </a:stretch>
        </p:blipFill>
        <p:spPr>
          <a:xfrm>
            <a:off x="7079047" y="3503156"/>
            <a:ext cx="2064950" cy="1564150"/>
          </a:xfrm>
          <a:prstGeom prst="rect">
            <a:avLst/>
          </a:prstGeom>
          <a:noFill/>
          <a:ln>
            <a:noFill/>
          </a:ln>
        </p:spPr>
      </p:pic>
      <p:graphicFrame>
        <p:nvGraphicFramePr>
          <p:cNvPr id="970" name="Google Shape;970;p53"/>
          <p:cNvGraphicFramePr/>
          <p:nvPr/>
        </p:nvGraphicFramePr>
        <p:xfrm>
          <a:off x="68035" y="539506"/>
          <a:ext cx="8990075" cy="4781943"/>
        </p:xfrm>
        <a:graphic>
          <a:graphicData uri="http://schemas.openxmlformats.org/drawingml/2006/table">
            <a:tbl>
              <a:tblPr>
                <a:noFill/>
                <a:tableStyleId>{A22F21CB-052C-4A18-A916-07000E4FDB9D}</a:tableStyleId>
              </a:tblPr>
              <a:tblGrid>
                <a:gridCol w="6778200">
                  <a:extLst>
                    <a:ext uri="{9D8B030D-6E8A-4147-A177-3AD203B41FA5}">
                      <a16:colId xmlns:a16="http://schemas.microsoft.com/office/drawing/2014/main" val="20000"/>
                    </a:ext>
                  </a:extLst>
                </a:gridCol>
                <a:gridCol w="2211875">
                  <a:extLst>
                    <a:ext uri="{9D8B030D-6E8A-4147-A177-3AD203B41FA5}">
                      <a16:colId xmlns:a16="http://schemas.microsoft.com/office/drawing/2014/main" val="20001"/>
                    </a:ext>
                  </a:extLst>
                </a:gridCol>
              </a:tblGrid>
              <a:tr h="395100">
                <a:tc>
                  <a:txBody>
                    <a:bodyPr/>
                    <a:lstStyle/>
                    <a:p>
                      <a:pPr marL="0" lvl="0" indent="0" algn="ctr" rtl="0">
                        <a:spcBef>
                          <a:spcPts val="0"/>
                        </a:spcBef>
                        <a:spcAft>
                          <a:spcPts val="0"/>
                        </a:spcAft>
                        <a:buNone/>
                      </a:pPr>
                      <a:r>
                        <a:rPr lang="en" b="1"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457200" lvl="0" indent="-228600" algn="l" rtl="0">
                        <a:lnSpc>
                          <a:spcPct val="115000"/>
                        </a:lnSpc>
                        <a:spcBef>
                          <a:spcPts val="0"/>
                        </a:spcBef>
                        <a:spcAft>
                          <a:spcPts val="0"/>
                        </a:spcAft>
                        <a:buNone/>
                      </a:pPr>
                      <a:r>
                        <a:rPr lang="en" sz="1300" b="1" u="sng">
                          <a:solidFill>
                            <a:schemeClr val="accent6"/>
                          </a:solidFill>
                          <a:latin typeface="Sarabun"/>
                          <a:ea typeface="Sarabun"/>
                          <a:cs typeface="Sarabun"/>
                          <a:sym typeface="Sarabun"/>
                        </a:rPr>
                        <a:t>Task Accomplishments</a:t>
                      </a:r>
                      <a:endParaRPr sz="1300"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2100525">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b="1">
                          <a:solidFill>
                            <a:schemeClr val="dk1"/>
                          </a:solidFill>
                          <a:latin typeface="Sarabun"/>
                          <a:ea typeface="Sarabun"/>
                          <a:cs typeface="Sarabun"/>
                          <a:sym typeface="Sarabun"/>
                        </a:rPr>
                        <a:t>Created a SQL file for each table to have a “raw_tableName” for cleaning </a:t>
                      </a:r>
                      <a:endParaRPr sz="13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9725">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b="1">
                          <a:solidFill>
                            <a:schemeClr val="dk1"/>
                          </a:solidFill>
                          <a:latin typeface="Sarabun"/>
                          <a:ea typeface="Sarabun"/>
                          <a:cs typeface="Sarabun"/>
                          <a:sym typeface="Sarabun"/>
                        </a:rPr>
                        <a:t>Performed tests in YAML</a:t>
                      </a:r>
                      <a:r>
                        <a:rPr lang="en" sz="1100">
                          <a:solidFill>
                            <a:schemeClr val="dk1"/>
                          </a:solidFill>
                          <a:latin typeface="Sarabun"/>
                          <a:ea typeface="Sarabun"/>
                          <a:cs typeface="Sarabun"/>
                          <a:sym typeface="Sarabun"/>
                        </a:rPr>
                        <a:t> files      to detect non-unique primary keys and  identify null values in each column of every table</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b="1">
                          <a:solidFill>
                            <a:schemeClr val="dk1"/>
                          </a:solidFill>
                          <a:latin typeface="Sarabun"/>
                          <a:ea typeface="Sarabun"/>
                          <a:cs typeface="Sarabun"/>
                          <a:sym typeface="Sarabun"/>
                        </a:rPr>
                        <a:t>Identified </a:t>
                      </a:r>
                      <a:r>
                        <a:rPr lang="en" sz="1100">
                          <a:solidFill>
                            <a:schemeClr val="dk1"/>
                          </a:solidFill>
                          <a:latin typeface="Sarabun"/>
                          <a:ea typeface="Sarabun"/>
                          <a:cs typeface="Sarabun"/>
                          <a:sym typeface="Sarabun"/>
                        </a:rPr>
                        <a:t>logical errors/inconsistent/inaccurate data from SQL testing files</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b="1">
                          <a:solidFill>
                            <a:schemeClr val="dk1"/>
                          </a:solidFill>
                          <a:latin typeface="Sarabun"/>
                          <a:ea typeface="Sarabun"/>
                          <a:cs typeface="Sarabun"/>
                          <a:sym typeface="Sarabun"/>
                        </a:rPr>
                        <a:t>Brought attention </a:t>
                      </a:r>
                      <a:r>
                        <a:rPr lang="en" sz="1100">
                          <a:solidFill>
                            <a:schemeClr val="dk1"/>
                          </a:solidFill>
                          <a:latin typeface="Sarabun"/>
                          <a:ea typeface="Sarabun"/>
                          <a:cs typeface="Sarabun"/>
                          <a:sym typeface="Sarabun"/>
                        </a:rPr>
                        <a:t>to errors/problems that needs to be fixed</a:t>
                      </a:r>
                      <a:endParaRPr sz="1100">
                        <a:solidFill>
                          <a:schemeClr val="dk1"/>
                        </a:solidFill>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971" name="Google Shape;971;p53"/>
          <p:cNvSpPr/>
          <p:nvPr/>
        </p:nvSpPr>
        <p:spPr>
          <a:xfrm>
            <a:off x="2026989" y="1713280"/>
            <a:ext cx="4023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972" name="Google Shape;972;p53"/>
          <p:cNvPicPr preferRelativeResize="0"/>
          <p:nvPr/>
        </p:nvPicPr>
        <p:blipFill>
          <a:blip r:embed="rId4">
            <a:alphaModFix/>
          </a:blip>
          <a:stretch>
            <a:fillRect/>
          </a:stretch>
        </p:blipFill>
        <p:spPr>
          <a:xfrm>
            <a:off x="122750" y="1211777"/>
            <a:ext cx="1807500" cy="1246800"/>
          </a:xfrm>
          <a:prstGeom prst="roundRect">
            <a:avLst>
              <a:gd name="adj" fmla="val 16667"/>
            </a:avLst>
          </a:prstGeom>
          <a:noFill/>
          <a:ln w="9525" cap="rnd" cmpd="sng">
            <a:solidFill>
              <a:schemeClr val="dk2"/>
            </a:solidFill>
            <a:prstDash val="solid"/>
            <a:round/>
            <a:headEnd type="none" w="sm" len="sm"/>
            <a:tailEnd type="none" w="sm" len="sm"/>
          </a:ln>
        </p:spPr>
      </p:pic>
      <p:pic>
        <p:nvPicPr>
          <p:cNvPr id="973" name="Google Shape;973;p53"/>
          <p:cNvPicPr preferRelativeResize="0"/>
          <p:nvPr/>
        </p:nvPicPr>
        <p:blipFill>
          <a:blip r:embed="rId5">
            <a:alphaModFix/>
          </a:blip>
          <a:stretch>
            <a:fillRect/>
          </a:stretch>
        </p:blipFill>
        <p:spPr>
          <a:xfrm>
            <a:off x="122738" y="3233863"/>
            <a:ext cx="1855800" cy="1572300"/>
          </a:xfrm>
          <a:prstGeom prst="roundRect">
            <a:avLst>
              <a:gd name="adj" fmla="val 16667"/>
            </a:avLst>
          </a:prstGeom>
          <a:noFill/>
          <a:ln>
            <a:noFill/>
          </a:ln>
        </p:spPr>
      </p:pic>
      <p:pic>
        <p:nvPicPr>
          <p:cNvPr id="974" name="Google Shape;974;p53"/>
          <p:cNvPicPr preferRelativeResize="0"/>
          <p:nvPr/>
        </p:nvPicPr>
        <p:blipFill>
          <a:blip r:embed="rId6">
            <a:alphaModFix/>
          </a:blip>
          <a:stretch>
            <a:fillRect/>
          </a:stretch>
        </p:blipFill>
        <p:spPr>
          <a:xfrm>
            <a:off x="5650450" y="1132925"/>
            <a:ext cx="1172145" cy="1572275"/>
          </a:xfrm>
          <a:prstGeom prst="rect">
            <a:avLst/>
          </a:prstGeom>
          <a:noFill/>
          <a:ln w="9525" cap="flat" cmpd="sng">
            <a:solidFill>
              <a:srgbClr val="000000"/>
            </a:solidFill>
            <a:prstDash val="solid"/>
            <a:round/>
            <a:headEnd type="none" w="sm" len="sm"/>
            <a:tailEnd type="none" w="sm" len="sm"/>
          </a:ln>
        </p:spPr>
      </p:pic>
      <p:pic>
        <p:nvPicPr>
          <p:cNvPr id="975" name="Google Shape;975;p53"/>
          <p:cNvPicPr preferRelativeResize="0"/>
          <p:nvPr/>
        </p:nvPicPr>
        <p:blipFill>
          <a:blip r:embed="rId7">
            <a:alphaModFix/>
          </a:blip>
          <a:stretch>
            <a:fillRect/>
          </a:stretch>
        </p:blipFill>
        <p:spPr>
          <a:xfrm>
            <a:off x="2526075" y="947325"/>
            <a:ext cx="2602855" cy="626925"/>
          </a:xfrm>
          <a:prstGeom prst="rect">
            <a:avLst/>
          </a:prstGeom>
          <a:noFill/>
          <a:ln w="9525" cap="flat" cmpd="sng">
            <a:solidFill>
              <a:srgbClr val="000000"/>
            </a:solidFill>
            <a:prstDash val="solid"/>
            <a:round/>
            <a:headEnd type="none" w="sm" len="sm"/>
            <a:tailEnd type="none" w="sm" len="sm"/>
          </a:ln>
        </p:spPr>
      </p:pic>
      <p:pic>
        <p:nvPicPr>
          <p:cNvPr id="976" name="Google Shape;976;p53"/>
          <p:cNvPicPr preferRelativeResize="0"/>
          <p:nvPr/>
        </p:nvPicPr>
        <p:blipFill>
          <a:blip r:embed="rId8">
            <a:alphaModFix/>
          </a:blip>
          <a:stretch>
            <a:fillRect/>
          </a:stretch>
        </p:blipFill>
        <p:spPr>
          <a:xfrm>
            <a:off x="2526075" y="1637075"/>
            <a:ext cx="2574750" cy="626925"/>
          </a:xfrm>
          <a:prstGeom prst="rect">
            <a:avLst/>
          </a:prstGeom>
          <a:noFill/>
          <a:ln w="9525" cap="flat" cmpd="sng">
            <a:solidFill>
              <a:srgbClr val="474747"/>
            </a:solidFill>
            <a:prstDash val="solid"/>
            <a:round/>
            <a:headEnd type="none" w="sm" len="sm"/>
            <a:tailEnd type="none" w="sm" len="sm"/>
          </a:ln>
        </p:spPr>
      </p:pic>
      <p:pic>
        <p:nvPicPr>
          <p:cNvPr id="977" name="Google Shape;977;p53"/>
          <p:cNvPicPr preferRelativeResize="0"/>
          <p:nvPr/>
        </p:nvPicPr>
        <p:blipFill>
          <a:blip r:embed="rId9">
            <a:alphaModFix/>
          </a:blip>
          <a:stretch>
            <a:fillRect/>
          </a:stretch>
        </p:blipFill>
        <p:spPr>
          <a:xfrm>
            <a:off x="2540125" y="2340196"/>
            <a:ext cx="2574750" cy="618690"/>
          </a:xfrm>
          <a:prstGeom prst="rect">
            <a:avLst/>
          </a:prstGeom>
          <a:noFill/>
          <a:ln w="9525" cap="flat" cmpd="sng">
            <a:solidFill>
              <a:srgbClr val="000000"/>
            </a:solidFill>
            <a:prstDash val="solid"/>
            <a:round/>
            <a:headEnd type="none" w="sm" len="sm"/>
            <a:tailEnd type="none" w="sm" len="sm"/>
          </a:ln>
        </p:spPr>
      </p:pic>
      <p:sp>
        <p:nvSpPr>
          <p:cNvPr id="978" name="Google Shape;978;p53"/>
          <p:cNvSpPr/>
          <p:nvPr/>
        </p:nvSpPr>
        <p:spPr>
          <a:xfrm>
            <a:off x="5197601" y="1713267"/>
            <a:ext cx="4023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979" name="Google Shape;979;p53"/>
          <p:cNvSpPr/>
          <p:nvPr/>
        </p:nvSpPr>
        <p:spPr>
          <a:xfrm>
            <a:off x="2027000" y="3881400"/>
            <a:ext cx="7416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980" name="Google Shape;980;p53"/>
          <p:cNvPicPr preferRelativeResize="0"/>
          <p:nvPr/>
        </p:nvPicPr>
        <p:blipFill>
          <a:blip r:embed="rId10">
            <a:alphaModFix/>
          </a:blip>
          <a:stretch>
            <a:fillRect/>
          </a:stretch>
        </p:blipFill>
        <p:spPr>
          <a:xfrm>
            <a:off x="4597525" y="4110325"/>
            <a:ext cx="2158250" cy="915792"/>
          </a:xfrm>
          <a:prstGeom prst="rect">
            <a:avLst/>
          </a:prstGeom>
          <a:noFill/>
          <a:ln w="9525" cap="flat" cmpd="sng">
            <a:solidFill>
              <a:srgbClr val="000000"/>
            </a:solidFill>
            <a:prstDash val="solid"/>
            <a:round/>
            <a:headEnd type="none" w="sm" len="sm"/>
            <a:tailEnd type="none" w="sm" len="sm"/>
          </a:ln>
        </p:spPr>
      </p:pic>
      <p:pic>
        <p:nvPicPr>
          <p:cNvPr id="981" name="Google Shape;981;p53"/>
          <p:cNvPicPr preferRelativeResize="0"/>
          <p:nvPr/>
        </p:nvPicPr>
        <p:blipFill>
          <a:blip r:embed="rId11">
            <a:alphaModFix/>
          </a:blip>
          <a:stretch>
            <a:fillRect/>
          </a:stretch>
        </p:blipFill>
        <p:spPr>
          <a:xfrm>
            <a:off x="4576275" y="3135350"/>
            <a:ext cx="2199334" cy="915800"/>
          </a:xfrm>
          <a:prstGeom prst="rect">
            <a:avLst/>
          </a:prstGeom>
          <a:noFill/>
          <a:ln w="9525" cap="flat" cmpd="sng">
            <a:solidFill>
              <a:srgbClr val="000000"/>
            </a:solidFill>
            <a:prstDash val="solid"/>
            <a:round/>
            <a:headEnd type="none" w="sm" len="sm"/>
            <a:tailEnd type="none" w="sm" len="sm"/>
          </a:ln>
        </p:spPr>
      </p:pic>
      <p:pic>
        <p:nvPicPr>
          <p:cNvPr id="982" name="Google Shape;982;p53"/>
          <p:cNvPicPr preferRelativeResize="0"/>
          <p:nvPr/>
        </p:nvPicPr>
        <p:blipFill>
          <a:blip r:embed="rId12">
            <a:alphaModFix/>
          </a:blip>
          <a:stretch>
            <a:fillRect/>
          </a:stretch>
        </p:blipFill>
        <p:spPr>
          <a:xfrm>
            <a:off x="2829557" y="3135338"/>
            <a:ext cx="1057171" cy="1923950"/>
          </a:xfrm>
          <a:prstGeom prst="rect">
            <a:avLst/>
          </a:prstGeom>
          <a:noFill/>
          <a:ln w="9525" cap="flat" cmpd="sng">
            <a:solidFill>
              <a:srgbClr val="000000"/>
            </a:solidFill>
            <a:prstDash val="solid"/>
            <a:round/>
            <a:headEnd type="none" w="sm" len="sm"/>
            <a:tailEnd type="none" w="sm" len="sm"/>
          </a:ln>
        </p:spPr>
      </p:pic>
      <p:sp>
        <p:nvSpPr>
          <p:cNvPr id="983" name="Google Shape;983;p53"/>
          <p:cNvSpPr/>
          <p:nvPr/>
        </p:nvSpPr>
        <p:spPr>
          <a:xfrm>
            <a:off x="3962100" y="3881400"/>
            <a:ext cx="5388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984" name="Google Shape;984;p53"/>
          <p:cNvSpPr txBox="1"/>
          <p:nvPr/>
        </p:nvSpPr>
        <p:spPr>
          <a:xfrm>
            <a:off x="1930225" y="3340788"/>
            <a:ext cx="969900" cy="1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Sarabun"/>
                <a:ea typeface="Sarabun"/>
                <a:cs typeface="Sarabun"/>
                <a:sym typeface="Sarabun"/>
              </a:rPr>
              <a:t>YAML testing files</a:t>
            </a:r>
            <a:endParaRPr sz="1100">
              <a:solidFill>
                <a:schemeClr val="dk1"/>
              </a:solidFill>
              <a:latin typeface="Sarabun"/>
              <a:ea typeface="Sarabun"/>
              <a:cs typeface="Sarabun"/>
              <a:sym typeface="Sarabun"/>
            </a:endParaRPr>
          </a:p>
        </p:txBody>
      </p:sp>
      <p:sp>
        <p:nvSpPr>
          <p:cNvPr id="985" name="Google Shape;985;p53"/>
          <p:cNvSpPr txBox="1"/>
          <p:nvPr/>
        </p:nvSpPr>
        <p:spPr>
          <a:xfrm>
            <a:off x="3881125" y="3281538"/>
            <a:ext cx="8034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Sarabun"/>
                <a:ea typeface="Sarabun"/>
                <a:cs typeface="Sarabun"/>
                <a:sym typeface="Sarabun"/>
              </a:rPr>
              <a:t>SQL testing files</a:t>
            </a:r>
            <a:endParaRPr sz="1100">
              <a:solidFill>
                <a:schemeClr val="dk1"/>
              </a:solidFill>
              <a:latin typeface="Sarabun"/>
              <a:ea typeface="Sarabun"/>
              <a:cs typeface="Sarabun"/>
              <a:sym typeface="Sarabun"/>
            </a:endParaRPr>
          </a:p>
        </p:txBody>
      </p:sp>
      <p:pic>
        <p:nvPicPr>
          <p:cNvPr id="986" name="Google Shape;986;p53"/>
          <p:cNvPicPr preferRelativeResize="0"/>
          <p:nvPr/>
        </p:nvPicPr>
        <p:blipFill>
          <a:blip r:embed="rId13">
            <a:alphaModFix/>
          </a:blip>
          <a:stretch>
            <a:fillRect/>
          </a:stretch>
        </p:blipFill>
        <p:spPr>
          <a:xfrm>
            <a:off x="-4324200" y="810144"/>
            <a:ext cx="4324201" cy="164845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54"/>
          <p:cNvSpPr/>
          <p:nvPr/>
        </p:nvSpPr>
        <p:spPr>
          <a:xfrm>
            <a:off x="2366750" y="75344"/>
            <a:ext cx="4631400" cy="4425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2"/>
                </a:solidFill>
                <a:latin typeface="Figtree Black"/>
                <a:ea typeface="Figtree Black"/>
                <a:cs typeface="Figtree Black"/>
                <a:sym typeface="Figtree Black"/>
              </a:rPr>
              <a:t>2nd Product Backlog Item</a:t>
            </a:r>
            <a:endParaRPr sz="2400">
              <a:solidFill>
                <a:schemeClr val="lt2"/>
              </a:solidFill>
              <a:latin typeface="Figtree Black"/>
              <a:ea typeface="Figtree Black"/>
              <a:cs typeface="Figtree Black"/>
              <a:sym typeface="Figtree Black"/>
            </a:endParaRPr>
          </a:p>
        </p:txBody>
      </p:sp>
      <p:pic>
        <p:nvPicPr>
          <p:cNvPr id="992" name="Google Shape;992;p54"/>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993" name="Google Shape;993;p54"/>
          <p:cNvGraphicFramePr/>
          <p:nvPr/>
        </p:nvGraphicFramePr>
        <p:xfrm>
          <a:off x="68035" y="602906"/>
          <a:ext cx="8990075" cy="4502182"/>
        </p:xfrm>
        <a:graphic>
          <a:graphicData uri="http://schemas.openxmlformats.org/drawingml/2006/table">
            <a:tbl>
              <a:tblPr>
                <a:noFill/>
                <a:tableStyleId>{A22F21CB-052C-4A18-A916-07000E4FDB9D}</a:tableStyleId>
              </a:tblPr>
              <a:tblGrid>
                <a:gridCol w="6725300">
                  <a:extLst>
                    <a:ext uri="{9D8B030D-6E8A-4147-A177-3AD203B41FA5}">
                      <a16:colId xmlns:a16="http://schemas.microsoft.com/office/drawing/2014/main" val="20000"/>
                    </a:ext>
                  </a:extLst>
                </a:gridCol>
                <a:gridCol w="2264775">
                  <a:extLst>
                    <a:ext uri="{9D8B030D-6E8A-4147-A177-3AD203B41FA5}">
                      <a16:colId xmlns:a16="http://schemas.microsoft.com/office/drawing/2014/main" val="20001"/>
                    </a:ext>
                  </a:extLst>
                </a:gridCol>
              </a:tblGrid>
              <a:tr h="481900">
                <a:tc>
                  <a:txBody>
                    <a:bodyPr/>
                    <a:lstStyle/>
                    <a:p>
                      <a:pPr marL="0" lvl="0" indent="0" algn="ctr" rtl="0">
                        <a:spcBef>
                          <a:spcPts val="0"/>
                        </a:spcBef>
                        <a:spcAft>
                          <a:spcPts val="0"/>
                        </a:spcAft>
                        <a:buNone/>
                      </a:pPr>
                      <a:r>
                        <a:rPr lang="en" b="1"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457200" lvl="0" indent="-228600" algn="l" rtl="0">
                        <a:lnSpc>
                          <a:spcPct val="115000"/>
                        </a:lnSpc>
                        <a:spcBef>
                          <a:spcPts val="0"/>
                        </a:spcBef>
                        <a:spcAft>
                          <a:spcPts val="0"/>
                        </a:spcAft>
                        <a:buNone/>
                      </a:pPr>
                      <a:r>
                        <a:rPr lang="en" sz="1300" b="1" u="sng">
                          <a:solidFill>
                            <a:schemeClr val="accent6"/>
                          </a:solidFill>
                          <a:latin typeface="Sarabun"/>
                          <a:ea typeface="Sarabun"/>
                          <a:cs typeface="Sarabun"/>
                          <a:sym typeface="Sarabun"/>
                        </a:rPr>
                        <a:t>Task Accomplishments</a:t>
                      </a:r>
                      <a:endParaRPr sz="1300"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3794100">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b="1">
                          <a:solidFill>
                            <a:schemeClr val="dk1"/>
                          </a:solidFill>
                          <a:latin typeface="Sarabun"/>
                          <a:ea typeface="Sarabun"/>
                          <a:cs typeface="Sarabun"/>
                          <a:sym typeface="Sarabun"/>
                        </a:rPr>
                        <a:t>Used reasoning and logic </a:t>
                      </a:r>
                      <a:r>
                        <a:rPr lang="en" sz="1100">
                          <a:solidFill>
                            <a:schemeClr val="dk1"/>
                          </a:solidFill>
                          <a:latin typeface="Sarabun"/>
                          <a:ea typeface="Sarabun"/>
                          <a:cs typeface="Sarabun"/>
                          <a:sym typeface="Sarabun"/>
                        </a:rPr>
                        <a:t>to brainstorm how to fix problems identified as a group</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b="1">
                          <a:solidFill>
                            <a:schemeClr val="dk1"/>
                          </a:solidFill>
                          <a:latin typeface="Sarabun"/>
                          <a:ea typeface="Sarabun"/>
                          <a:cs typeface="Sarabun"/>
                          <a:sym typeface="Sarabun"/>
                        </a:rPr>
                        <a:t>Utilised SnowSQL</a:t>
                      </a:r>
                      <a:r>
                        <a:rPr lang="en" sz="1100">
                          <a:solidFill>
                            <a:schemeClr val="dk1"/>
                          </a:solidFill>
                          <a:latin typeface="Sarabun"/>
                          <a:ea typeface="Sarabun"/>
                          <a:cs typeface="Sarabun"/>
                          <a:sym typeface="Sarabun"/>
                        </a:rPr>
                        <a:t> to perform data cleaning</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a:t>
                      </a:r>
                      <a:r>
                        <a:rPr lang="en" sz="1100" b="1">
                          <a:solidFill>
                            <a:schemeClr val="dk1"/>
                          </a:solidFill>
                          <a:latin typeface="Sarabun"/>
                          <a:ea typeface="Sarabun"/>
                          <a:cs typeface="Sarabun"/>
                          <a:sym typeface="Sarabun"/>
                        </a:rPr>
                        <a:t>Verified the accuracy</a:t>
                      </a:r>
                      <a:r>
                        <a:rPr lang="en" sz="1100">
                          <a:solidFill>
                            <a:schemeClr val="dk1"/>
                          </a:solidFill>
                          <a:latin typeface="Sarabun"/>
                          <a:ea typeface="Sarabun"/>
                          <a:cs typeface="Sarabun"/>
                          <a:sym typeface="Sarabun"/>
                        </a:rPr>
                        <a:t> of our  data cleaning by rerunning the test SQL files, to ensure data is accurate and prepared and reliable for further use</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E.g. We noticed some data in the date columns were ‘0096’. We came to a consensus that ‘0096’ does not make sense because this dataset only consists of data from 1996-1998. Therefore, replaced the ‘00’ to ‘19’ instead.</a:t>
                      </a:r>
                      <a:endParaRPr sz="1100">
                        <a:solidFill>
                          <a:schemeClr val="dk1"/>
                        </a:solidFill>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994" name="Google Shape;994;p54"/>
          <p:cNvSpPr/>
          <p:nvPr/>
        </p:nvSpPr>
        <p:spPr>
          <a:xfrm rot="-5400000">
            <a:off x="901161" y="3044134"/>
            <a:ext cx="4023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995" name="Google Shape;995;p54"/>
          <p:cNvPicPr preferRelativeResize="0"/>
          <p:nvPr/>
        </p:nvPicPr>
        <p:blipFill>
          <a:blip r:embed="rId4">
            <a:alphaModFix/>
          </a:blip>
          <a:stretch>
            <a:fillRect/>
          </a:stretch>
        </p:blipFill>
        <p:spPr>
          <a:xfrm>
            <a:off x="175650" y="3503150"/>
            <a:ext cx="1853400" cy="1450800"/>
          </a:xfrm>
          <a:prstGeom prst="roundRect">
            <a:avLst>
              <a:gd name="adj" fmla="val 16667"/>
            </a:avLst>
          </a:prstGeom>
          <a:noFill/>
          <a:ln>
            <a:noFill/>
          </a:ln>
        </p:spPr>
      </p:pic>
      <p:pic>
        <p:nvPicPr>
          <p:cNvPr id="996" name="Google Shape;996;p54"/>
          <p:cNvPicPr preferRelativeResize="0"/>
          <p:nvPr/>
        </p:nvPicPr>
        <p:blipFill>
          <a:blip r:embed="rId5">
            <a:alphaModFix/>
          </a:blip>
          <a:stretch>
            <a:fillRect/>
          </a:stretch>
        </p:blipFill>
        <p:spPr>
          <a:xfrm>
            <a:off x="175650" y="1200525"/>
            <a:ext cx="3310350" cy="1661800"/>
          </a:xfrm>
          <a:prstGeom prst="rect">
            <a:avLst/>
          </a:prstGeom>
          <a:noFill/>
          <a:ln>
            <a:noFill/>
          </a:ln>
        </p:spPr>
      </p:pic>
      <p:sp>
        <p:nvSpPr>
          <p:cNvPr id="997" name="Google Shape;997;p54"/>
          <p:cNvSpPr/>
          <p:nvPr/>
        </p:nvSpPr>
        <p:spPr>
          <a:xfrm>
            <a:off x="3582174" y="1892834"/>
            <a:ext cx="4023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998" name="Google Shape;998;p54"/>
          <p:cNvPicPr preferRelativeResize="0"/>
          <p:nvPr/>
        </p:nvPicPr>
        <p:blipFill>
          <a:blip r:embed="rId6">
            <a:alphaModFix/>
          </a:blip>
          <a:stretch>
            <a:fillRect/>
          </a:stretch>
        </p:blipFill>
        <p:spPr>
          <a:xfrm>
            <a:off x="4080649" y="1392325"/>
            <a:ext cx="2547800" cy="1278225"/>
          </a:xfrm>
          <a:prstGeom prst="rect">
            <a:avLst/>
          </a:prstGeom>
          <a:noFill/>
          <a:ln>
            <a:noFill/>
          </a:ln>
        </p:spPr>
      </p:pic>
      <p:pic>
        <p:nvPicPr>
          <p:cNvPr id="999" name="Google Shape;999;p54"/>
          <p:cNvPicPr preferRelativeResize="0"/>
          <p:nvPr/>
        </p:nvPicPr>
        <p:blipFill>
          <a:blip r:embed="rId7">
            <a:alphaModFix/>
          </a:blip>
          <a:stretch>
            <a:fillRect/>
          </a:stretch>
        </p:blipFill>
        <p:spPr>
          <a:xfrm>
            <a:off x="2369837" y="3294100"/>
            <a:ext cx="4368362" cy="1564150"/>
          </a:xfrm>
          <a:prstGeom prst="rect">
            <a:avLst/>
          </a:prstGeom>
          <a:noFill/>
          <a:ln>
            <a:noFill/>
          </a:ln>
        </p:spPr>
      </p:pic>
      <p:sp>
        <p:nvSpPr>
          <p:cNvPr id="1000" name="Google Shape;1000;p54"/>
          <p:cNvSpPr/>
          <p:nvPr/>
        </p:nvSpPr>
        <p:spPr>
          <a:xfrm rot="5400000">
            <a:off x="4941624" y="2843734"/>
            <a:ext cx="4023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55"/>
          <p:cNvSpPr/>
          <p:nvPr/>
        </p:nvSpPr>
        <p:spPr>
          <a:xfrm>
            <a:off x="2366750" y="75344"/>
            <a:ext cx="4631400" cy="4425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2"/>
                </a:solidFill>
                <a:latin typeface="Figtree Black"/>
                <a:ea typeface="Figtree Black"/>
                <a:cs typeface="Figtree Black"/>
                <a:sym typeface="Figtree Black"/>
              </a:rPr>
              <a:t>2nd Product Backlog Item</a:t>
            </a:r>
            <a:endParaRPr sz="2400">
              <a:solidFill>
                <a:schemeClr val="lt2"/>
              </a:solidFill>
              <a:latin typeface="Figtree Black"/>
              <a:ea typeface="Figtree Black"/>
              <a:cs typeface="Figtree Black"/>
              <a:sym typeface="Figtree Black"/>
            </a:endParaRPr>
          </a:p>
        </p:txBody>
      </p:sp>
      <p:pic>
        <p:nvPicPr>
          <p:cNvPr id="1006" name="Google Shape;1006;p55"/>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1007" name="Google Shape;1007;p55"/>
          <p:cNvGraphicFramePr/>
          <p:nvPr/>
        </p:nvGraphicFramePr>
        <p:xfrm>
          <a:off x="68035" y="602906"/>
          <a:ext cx="8990075" cy="4411036"/>
        </p:xfrm>
        <a:graphic>
          <a:graphicData uri="http://schemas.openxmlformats.org/drawingml/2006/table">
            <a:tbl>
              <a:tblPr>
                <a:noFill/>
                <a:tableStyleId>{A22F21CB-052C-4A18-A916-07000E4FDB9D}</a:tableStyleId>
              </a:tblPr>
              <a:tblGrid>
                <a:gridCol w="7011025">
                  <a:extLst>
                    <a:ext uri="{9D8B030D-6E8A-4147-A177-3AD203B41FA5}">
                      <a16:colId xmlns:a16="http://schemas.microsoft.com/office/drawing/2014/main" val="20000"/>
                    </a:ext>
                  </a:extLst>
                </a:gridCol>
                <a:gridCol w="1979050">
                  <a:extLst>
                    <a:ext uri="{9D8B030D-6E8A-4147-A177-3AD203B41FA5}">
                      <a16:colId xmlns:a16="http://schemas.microsoft.com/office/drawing/2014/main" val="20001"/>
                    </a:ext>
                  </a:extLst>
                </a:gridCol>
              </a:tblGrid>
              <a:tr h="476525">
                <a:tc>
                  <a:txBody>
                    <a:bodyPr/>
                    <a:lstStyle/>
                    <a:p>
                      <a:pPr marL="0" lvl="0" indent="0" algn="ctr" rtl="0">
                        <a:spcBef>
                          <a:spcPts val="0"/>
                        </a:spcBef>
                        <a:spcAft>
                          <a:spcPts val="0"/>
                        </a:spcAft>
                        <a:buNone/>
                      </a:pPr>
                      <a:r>
                        <a:rPr lang="en" b="1"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228600" lvl="0" indent="0" algn="l" rtl="0">
                        <a:lnSpc>
                          <a:spcPct val="115000"/>
                        </a:lnSpc>
                        <a:spcBef>
                          <a:spcPts val="0"/>
                        </a:spcBef>
                        <a:spcAft>
                          <a:spcPts val="0"/>
                        </a:spcAft>
                        <a:buNone/>
                      </a:pPr>
                      <a:r>
                        <a:rPr lang="en" sz="1300" b="1" u="sng">
                          <a:solidFill>
                            <a:schemeClr val="accent6"/>
                          </a:solidFill>
                          <a:latin typeface="Sarabun"/>
                          <a:ea typeface="Sarabun"/>
                          <a:cs typeface="Sarabun"/>
                          <a:sym typeface="Sarabun"/>
                        </a:rPr>
                        <a:t>Task Accomplishments</a:t>
                      </a:r>
                      <a:endParaRPr sz="1300"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3794100">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b="1">
                          <a:solidFill>
                            <a:schemeClr val="dk1"/>
                          </a:solidFill>
                          <a:latin typeface="Sarabun"/>
                          <a:ea typeface="Sarabun"/>
                          <a:cs typeface="Sarabun"/>
                          <a:sym typeface="Sarabun"/>
                        </a:rPr>
                        <a:t>Created a source yaml file </a:t>
                      </a:r>
                      <a:r>
                        <a:rPr lang="en" sz="1100">
                          <a:solidFill>
                            <a:schemeClr val="dk1"/>
                          </a:solidFill>
                          <a:latin typeface="Sarabun"/>
                          <a:ea typeface="Sarabun"/>
                          <a:cs typeface="Sarabun"/>
                          <a:sym typeface="Sarabun"/>
                        </a:rPr>
                        <a:t>providing descriptions and tests on uniqueness and nullability for primary/composite keys</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a:t>
                      </a:r>
                      <a:r>
                        <a:rPr lang="en" sz="1100" b="1">
                          <a:solidFill>
                            <a:schemeClr val="dk1"/>
                          </a:solidFill>
                          <a:latin typeface="Sarabun"/>
                          <a:ea typeface="Sarabun"/>
                          <a:cs typeface="Sarabun"/>
                          <a:sym typeface="Sarabun"/>
                        </a:rPr>
                        <a:t>Enables the appearance of lineage</a:t>
                      </a:r>
                      <a:r>
                        <a:rPr lang="en" sz="1100">
                          <a:solidFill>
                            <a:schemeClr val="dk1"/>
                          </a:solidFill>
                          <a:latin typeface="Sarabun"/>
                          <a:ea typeface="Sarabun"/>
                          <a:cs typeface="Sarabun"/>
                          <a:sym typeface="Sarabun"/>
                        </a:rPr>
                        <a:t> which allows tracking of its transformations and dependencies, ensuring data integrity and reliability</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endParaRPr sz="1100">
                        <a:solidFill>
                          <a:schemeClr val="dk1"/>
                        </a:solidFill>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008" name="Google Shape;1008;p55"/>
          <p:cNvPicPr preferRelativeResize="0"/>
          <p:nvPr/>
        </p:nvPicPr>
        <p:blipFill>
          <a:blip r:embed="rId4">
            <a:alphaModFix/>
          </a:blip>
          <a:stretch>
            <a:fillRect/>
          </a:stretch>
        </p:blipFill>
        <p:spPr>
          <a:xfrm>
            <a:off x="160625" y="1304300"/>
            <a:ext cx="1381800" cy="1173900"/>
          </a:xfrm>
          <a:prstGeom prst="roundRect">
            <a:avLst>
              <a:gd name="adj" fmla="val 16667"/>
            </a:avLst>
          </a:prstGeom>
          <a:noFill/>
          <a:ln>
            <a:noFill/>
          </a:ln>
        </p:spPr>
      </p:pic>
      <p:pic>
        <p:nvPicPr>
          <p:cNvPr id="1009" name="Google Shape;1009;p55"/>
          <p:cNvPicPr preferRelativeResize="0"/>
          <p:nvPr/>
        </p:nvPicPr>
        <p:blipFill>
          <a:blip r:embed="rId5">
            <a:alphaModFix/>
          </a:blip>
          <a:stretch>
            <a:fillRect/>
          </a:stretch>
        </p:blipFill>
        <p:spPr>
          <a:xfrm>
            <a:off x="1600775" y="1404002"/>
            <a:ext cx="2792775" cy="3036599"/>
          </a:xfrm>
          <a:prstGeom prst="rect">
            <a:avLst/>
          </a:prstGeom>
          <a:noFill/>
          <a:ln>
            <a:noFill/>
          </a:ln>
        </p:spPr>
      </p:pic>
      <p:pic>
        <p:nvPicPr>
          <p:cNvPr id="1010" name="Google Shape;1010;p55"/>
          <p:cNvPicPr preferRelativeResize="0"/>
          <p:nvPr/>
        </p:nvPicPr>
        <p:blipFill>
          <a:blip r:embed="rId6">
            <a:alphaModFix/>
          </a:blip>
          <a:stretch>
            <a:fillRect/>
          </a:stretch>
        </p:blipFill>
        <p:spPr>
          <a:xfrm>
            <a:off x="4393550" y="1639026"/>
            <a:ext cx="2680076" cy="2566549"/>
          </a:xfrm>
          <a:prstGeom prst="rect">
            <a:avLst/>
          </a:prstGeom>
          <a:noFill/>
          <a:ln>
            <a:noFill/>
          </a:ln>
        </p:spPr>
      </p:pic>
      <p:sp>
        <p:nvSpPr>
          <p:cNvPr id="1011" name="Google Shape;1011;p55"/>
          <p:cNvSpPr/>
          <p:nvPr/>
        </p:nvSpPr>
        <p:spPr>
          <a:xfrm rot="10800000" flipH="1">
            <a:off x="734356" y="2664500"/>
            <a:ext cx="546000" cy="642600"/>
          </a:xfrm>
          <a:prstGeom prst="bentArrow">
            <a:avLst>
              <a:gd name="adj1" fmla="val 26649"/>
              <a:gd name="adj2" fmla="val 30694"/>
              <a:gd name="adj3" fmla="val 33640"/>
              <a:gd name="adj4" fmla="val 4072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56"/>
          <p:cNvSpPr/>
          <p:nvPr/>
        </p:nvSpPr>
        <p:spPr>
          <a:xfrm>
            <a:off x="2366750" y="75344"/>
            <a:ext cx="4631400" cy="4425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2"/>
                </a:solidFill>
                <a:latin typeface="Figtree Black"/>
                <a:ea typeface="Figtree Black"/>
                <a:cs typeface="Figtree Black"/>
                <a:sym typeface="Figtree Black"/>
              </a:rPr>
              <a:t>2nd Product Backlog Item</a:t>
            </a:r>
            <a:endParaRPr sz="2400">
              <a:solidFill>
                <a:schemeClr val="lt2"/>
              </a:solidFill>
              <a:latin typeface="Figtree Black"/>
              <a:ea typeface="Figtree Black"/>
              <a:cs typeface="Figtree Black"/>
              <a:sym typeface="Figtree Black"/>
            </a:endParaRPr>
          </a:p>
        </p:txBody>
      </p:sp>
      <p:pic>
        <p:nvPicPr>
          <p:cNvPr id="1017" name="Google Shape;1017;p56"/>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1018" name="Google Shape;1018;p56"/>
          <p:cNvGraphicFramePr/>
          <p:nvPr/>
        </p:nvGraphicFramePr>
        <p:xfrm>
          <a:off x="68035" y="602906"/>
          <a:ext cx="8990075" cy="4411036"/>
        </p:xfrm>
        <a:graphic>
          <a:graphicData uri="http://schemas.openxmlformats.org/drawingml/2006/table">
            <a:tbl>
              <a:tblPr>
                <a:noFill/>
                <a:tableStyleId>{A22F21CB-052C-4A18-A916-07000E4FDB9D}</a:tableStyleId>
              </a:tblPr>
              <a:tblGrid>
                <a:gridCol w="7011025">
                  <a:extLst>
                    <a:ext uri="{9D8B030D-6E8A-4147-A177-3AD203B41FA5}">
                      <a16:colId xmlns:a16="http://schemas.microsoft.com/office/drawing/2014/main" val="20000"/>
                    </a:ext>
                  </a:extLst>
                </a:gridCol>
                <a:gridCol w="1979050">
                  <a:extLst>
                    <a:ext uri="{9D8B030D-6E8A-4147-A177-3AD203B41FA5}">
                      <a16:colId xmlns:a16="http://schemas.microsoft.com/office/drawing/2014/main" val="20001"/>
                    </a:ext>
                  </a:extLst>
                </a:gridCol>
              </a:tblGrid>
              <a:tr h="476525">
                <a:tc>
                  <a:txBody>
                    <a:bodyPr/>
                    <a:lstStyle/>
                    <a:p>
                      <a:pPr marL="0" lvl="0" indent="0" algn="ctr" rtl="0">
                        <a:spcBef>
                          <a:spcPts val="0"/>
                        </a:spcBef>
                        <a:spcAft>
                          <a:spcPts val="0"/>
                        </a:spcAft>
                        <a:buNone/>
                      </a:pPr>
                      <a:r>
                        <a:rPr lang="en" b="1"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228600" lvl="0" indent="0" algn="l" rtl="0">
                        <a:lnSpc>
                          <a:spcPct val="115000"/>
                        </a:lnSpc>
                        <a:spcBef>
                          <a:spcPts val="0"/>
                        </a:spcBef>
                        <a:spcAft>
                          <a:spcPts val="0"/>
                        </a:spcAft>
                        <a:buNone/>
                      </a:pPr>
                      <a:r>
                        <a:rPr lang="en" sz="1300" b="1" u="sng">
                          <a:solidFill>
                            <a:schemeClr val="accent6"/>
                          </a:solidFill>
                          <a:latin typeface="Sarabun"/>
                          <a:ea typeface="Sarabun"/>
                          <a:cs typeface="Sarabun"/>
                          <a:sym typeface="Sarabun"/>
                        </a:rPr>
                        <a:t>Task Accomplishments</a:t>
                      </a:r>
                      <a:endParaRPr sz="1300"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3794100">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b="1">
                          <a:solidFill>
                            <a:schemeClr val="dk1"/>
                          </a:solidFill>
                          <a:latin typeface="Sarabun"/>
                          <a:ea typeface="Sarabun"/>
                          <a:cs typeface="Sarabun"/>
                          <a:sym typeface="Sarabun"/>
                        </a:rPr>
                        <a:t>Creation of source yaml file allowed generation of automatic documentation when required with just 2 commands; ‘dbt docs generate’ and ‘dbt docs serve’</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endParaRPr sz="1100">
                        <a:solidFill>
                          <a:schemeClr val="dk1"/>
                        </a:solidFill>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019" name="Google Shape;1019;p56"/>
          <p:cNvPicPr preferRelativeResize="0"/>
          <p:nvPr/>
        </p:nvPicPr>
        <p:blipFill>
          <a:blip r:embed="rId4">
            <a:alphaModFix/>
          </a:blip>
          <a:stretch>
            <a:fillRect/>
          </a:stretch>
        </p:blipFill>
        <p:spPr>
          <a:xfrm>
            <a:off x="160625" y="1304300"/>
            <a:ext cx="1381800" cy="1173900"/>
          </a:xfrm>
          <a:prstGeom prst="roundRect">
            <a:avLst>
              <a:gd name="adj" fmla="val 16667"/>
            </a:avLst>
          </a:prstGeom>
          <a:noFill/>
          <a:ln>
            <a:noFill/>
          </a:ln>
        </p:spPr>
      </p:pic>
      <p:pic>
        <p:nvPicPr>
          <p:cNvPr id="1020" name="Google Shape;1020;p56"/>
          <p:cNvPicPr preferRelativeResize="0"/>
          <p:nvPr/>
        </p:nvPicPr>
        <p:blipFill>
          <a:blip r:embed="rId5">
            <a:alphaModFix/>
          </a:blip>
          <a:stretch>
            <a:fillRect/>
          </a:stretch>
        </p:blipFill>
        <p:spPr>
          <a:xfrm>
            <a:off x="836350" y="2478250"/>
            <a:ext cx="6161801" cy="2513175"/>
          </a:xfrm>
          <a:prstGeom prst="rect">
            <a:avLst/>
          </a:prstGeom>
          <a:noFill/>
          <a:ln>
            <a:noFill/>
          </a:ln>
        </p:spPr>
      </p:pic>
      <p:sp>
        <p:nvSpPr>
          <p:cNvPr id="1021" name="Google Shape;1021;p56"/>
          <p:cNvSpPr/>
          <p:nvPr/>
        </p:nvSpPr>
        <p:spPr>
          <a:xfrm rot="5400000">
            <a:off x="1824350" y="1689650"/>
            <a:ext cx="480600" cy="604200"/>
          </a:xfrm>
          <a:prstGeom prst="bentArrow">
            <a:avLst>
              <a:gd name="adj1" fmla="val 26649"/>
              <a:gd name="adj2" fmla="val 30694"/>
              <a:gd name="adj3" fmla="val 33640"/>
              <a:gd name="adj4" fmla="val 4072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6" name="Google Shape;1026;p57"/>
          <p:cNvPicPr preferRelativeResize="0"/>
          <p:nvPr/>
        </p:nvPicPr>
        <p:blipFill>
          <a:blip r:embed="rId3">
            <a:alphaModFix/>
          </a:blip>
          <a:stretch>
            <a:fillRect/>
          </a:stretch>
        </p:blipFill>
        <p:spPr>
          <a:xfrm>
            <a:off x="1088175" y="1162275"/>
            <a:ext cx="6967660" cy="3820975"/>
          </a:xfrm>
          <a:prstGeom prst="rect">
            <a:avLst/>
          </a:prstGeom>
          <a:noFill/>
          <a:ln>
            <a:noFill/>
          </a:ln>
        </p:spPr>
      </p:pic>
      <p:sp>
        <p:nvSpPr>
          <p:cNvPr id="1027" name="Google Shape;1027;p57"/>
          <p:cNvSpPr/>
          <p:nvPr/>
        </p:nvSpPr>
        <p:spPr>
          <a:xfrm>
            <a:off x="1706550" y="222000"/>
            <a:ext cx="5730900" cy="5388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lt2"/>
                </a:solidFill>
                <a:latin typeface="Figtree Black"/>
                <a:ea typeface="Figtree Black"/>
                <a:cs typeface="Figtree Black"/>
                <a:sym typeface="Figtree Black"/>
              </a:rPr>
              <a:t>Burndown Chart for Sprint 3</a:t>
            </a:r>
            <a:endParaRPr sz="2900">
              <a:solidFill>
                <a:schemeClr val="lt2"/>
              </a:solidFill>
              <a:latin typeface="Figtree Black"/>
              <a:ea typeface="Figtree Black"/>
              <a:cs typeface="Figtree Black"/>
              <a:sym typeface="Figtree Black"/>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58"/>
          <p:cNvSpPr/>
          <p:nvPr/>
        </p:nvSpPr>
        <p:spPr>
          <a:xfrm>
            <a:off x="141425" y="1670038"/>
            <a:ext cx="8754600" cy="140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1033" name="Google Shape;1033;p58"/>
          <p:cNvPicPr preferRelativeResize="0"/>
          <p:nvPr/>
        </p:nvPicPr>
        <p:blipFill>
          <a:blip r:embed="rId3">
            <a:alphaModFix/>
          </a:blip>
          <a:stretch>
            <a:fillRect/>
          </a:stretch>
        </p:blipFill>
        <p:spPr>
          <a:xfrm>
            <a:off x="713225" y="4070400"/>
            <a:ext cx="274450" cy="374250"/>
          </a:xfrm>
          <a:prstGeom prst="rect">
            <a:avLst/>
          </a:prstGeom>
          <a:noFill/>
          <a:ln>
            <a:noFill/>
          </a:ln>
        </p:spPr>
      </p:pic>
      <p:pic>
        <p:nvPicPr>
          <p:cNvPr id="1034" name="Google Shape;1034;p58"/>
          <p:cNvPicPr preferRelativeResize="0"/>
          <p:nvPr/>
        </p:nvPicPr>
        <p:blipFill>
          <a:blip r:embed="rId3">
            <a:alphaModFix/>
          </a:blip>
          <a:stretch>
            <a:fillRect/>
          </a:stretch>
        </p:blipFill>
        <p:spPr>
          <a:xfrm>
            <a:off x="8293550" y="3696150"/>
            <a:ext cx="274450" cy="374250"/>
          </a:xfrm>
          <a:prstGeom prst="rect">
            <a:avLst/>
          </a:prstGeom>
          <a:noFill/>
          <a:ln>
            <a:noFill/>
          </a:ln>
        </p:spPr>
      </p:pic>
      <p:pic>
        <p:nvPicPr>
          <p:cNvPr id="1035" name="Google Shape;1035;p58"/>
          <p:cNvPicPr preferRelativeResize="0"/>
          <p:nvPr/>
        </p:nvPicPr>
        <p:blipFill>
          <a:blip r:embed="rId3">
            <a:alphaModFix/>
          </a:blip>
          <a:stretch>
            <a:fillRect/>
          </a:stretch>
        </p:blipFill>
        <p:spPr>
          <a:xfrm>
            <a:off x="1178900" y="913750"/>
            <a:ext cx="274450" cy="374250"/>
          </a:xfrm>
          <a:prstGeom prst="rect">
            <a:avLst/>
          </a:prstGeom>
          <a:noFill/>
          <a:ln>
            <a:noFill/>
          </a:ln>
        </p:spPr>
      </p:pic>
      <p:pic>
        <p:nvPicPr>
          <p:cNvPr id="1036" name="Google Shape;1036;p58"/>
          <p:cNvPicPr preferRelativeResize="0"/>
          <p:nvPr/>
        </p:nvPicPr>
        <p:blipFill>
          <a:blip r:embed="rId3">
            <a:alphaModFix/>
          </a:blip>
          <a:stretch>
            <a:fillRect/>
          </a:stretch>
        </p:blipFill>
        <p:spPr>
          <a:xfrm>
            <a:off x="7721600" y="352375"/>
            <a:ext cx="274450" cy="374250"/>
          </a:xfrm>
          <a:prstGeom prst="rect">
            <a:avLst/>
          </a:prstGeom>
          <a:noFill/>
          <a:ln>
            <a:noFill/>
          </a:ln>
        </p:spPr>
      </p:pic>
      <p:pic>
        <p:nvPicPr>
          <p:cNvPr id="1037" name="Google Shape;1037;p58"/>
          <p:cNvPicPr preferRelativeResize="0"/>
          <p:nvPr/>
        </p:nvPicPr>
        <p:blipFill>
          <a:blip r:embed="rId3">
            <a:alphaModFix/>
          </a:blip>
          <a:stretch>
            <a:fillRect/>
          </a:stretch>
        </p:blipFill>
        <p:spPr>
          <a:xfrm>
            <a:off x="4381500" y="4604000"/>
            <a:ext cx="274450" cy="374250"/>
          </a:xfrm>
          <a:prstGeom prst="rect">
            <a:avLst/>
          </a:prstGeom>
          <a:noFill/>
          <a:ln>
            <a:noFill/>
          </a:ln>
        </p:spPr>
      </p:pic>
      <p:pic>
        <p:nvPicPr>
          <p:cNvPr id="1038" name="Google Shape;1038;p58"/>
          <p:cNvPicPr preferRelativeResize="0"/>
          <p:nvPr/>
        </p:nvPicPr>
        <p:blipFill>
          <a:blip r:embed="rId3">
            <a:alphaModFix/>
          </a:blip>
          <a:stretch>
            <a:fillRect/>
          </a:stretch>
        </p:blipFill>
        <p:spPr>
          <a:xfrm>
            <a:off x="4107050" y="296125"/>
            <a:ext cx="274450" cy="374250"/>
          </a:xfrm>
          <a:prstGeom prst="rect">
            <a:avLst/>
          </a:prstGeom>
          <a:noFill/>
          <a:ln>
            <a:noFill/>
          </a:ln>
        </p:spPr>
      </p:pic>
      <p:sp>
        <p:nvSpPr>
          <p:cNvPr id="1039" name="Google Shape;1039;p58"/>
          <p:cNvSpPr/>
          <p:nvPr/>
        </p:nvSpPr>
        <p:spPr>
          <a:xfrm>
            <a:off x="433950" y="1860988"/>
            <a:ext cx="8276100" cy="1018800"/>
          </a:xfrm>
          <a:prstGeom prst="roundRect">
            <a:avLst>
              <a:gd name="adj" fmla="val 16667"/>
            </a:avLst>
          </a:prstGeom>
          <a:solidFill>
            <a:srgbClr val="281C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2"/>
                </a:solidFill>
                <a:latin typeface="Figtree Black"/>
                <a:ea typeface="Figtree Black"/>
                <a:cs typeface="Figtree Black"/>
                <a:sym typeface="Figtree Black"/>
              </a:rPr>
              <a:t>Sprint 4 - Linkage to PowerBI + Incremental Models</a:t>
            </a:r>
            <a:endParaRPr sz="500">
              <a:latin typeface="Sarabun"/>
              <a:ea typeface="Sarabun"/>
              <a:cs typeface="Sarabun"/>
              <a:sym typeface="Sarabu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59"/>
          <p:cNvSpPr/>
          <p:nvPr/>
        </p:nvSpPr>
        <p:spPr>
          <a:xfrm>
            <a:off x="1643625" y="110752"/>
            <a:ext cx="5877900" cy="4872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Figtree Black"/>
                <a:ea typeface="Figtree Black"/>
                <a:cs typeface="Figtree Black"/>
                <a:sym typeface="Figtree Black"/>
              </a:rPr>
              <a:t>Sprint Backlog</a:t>
            </a:r>
            <a:endParaRPr sz="2500">
              <a:solidFill>
                <a:schemeClr val="lt2"/>
              </a:solidFill>
              <a:latin typeface="Figtree Black"/>
              <a:ea typeface="Figtree Black"/>
              <a:cs typeface="Figtree Black"/>
              <a:sym typeface="Figtree Black"/>
            </a:endParaRPr>
          </a:p>
        </p:txBody>
      </p:sp>
      <p:pic>
        <p:nvPicPr>
          <p:cNvPr id="1045" name="Google Shape;1045;p59"/>
          <p:cNvPicPr preferRelativeResize="0"/>
          <p:nvPr/>
        </p:nvPicPr>
        <p:blipFill>
          <a:blip r:embed="rId3">
            <a:alphaModFix/>
          </a:blip>
          <a:stretch>
            <a:fillRect/>
          </a:stretch>
        </p:blipFill>
        <p:spPr>
          <a:xfrm>
            <a:off x="7079047" y="3488981"/>
            <a:ext cx="2064950" cy="1564150"/>
          </a:xfrm>
          <a:prstGeom prst="rect">
            <a:avLst/>
          </a:prstGeom>
          <a:noFill/>
          <a:ln>
            <a:noFill/>
          </a:ln>
        </p:spPr>
      </p:pic>
      <p:graphicFrame>
        <p:nvGraphicFramePr>
          <p:cNvPr id="1046" name="Google Shape;1046;p59"/>
          <p:cNvGraphicFramePr/>
          <p:nvPr/>
        </p:nvGraphicFramePr>
        <p:xfrm>
          <a:off x="55550" y="695906"/>
          <a:ext cx="9017225" cy="4357225"/>
        </p:xfrm>
        <a:graphic>
          <a:graphicData uri="http://schemas.openxmlformats.org/drawingml/2006/table">
            <a:tbl>
              <a:tblPr>
                <a:noFill/>
                <a:tableStyleId>{A22F21CB-052C-4A18-A916-07000E4FDB9D}</a:tableStyleId>
              </a:tblPr>
              <a:tblGrid>
                <a:gridCol w="399250">
                  <a:extLst>
                    <a:ext uri="{9D8B030D-6E8A-4147-A177-3AD203B41FA5}">
                      <a16:colId xmlns:a16="http://schemas.microsoft.com/office/drawing/2014/main" val="20000"/>
                    </a:ext>
                  </a:extLst>
                </a:gridCol>
                <a:gridCol w="2132425">
                  <a:extLst>
                    <a:ext uri="{9D8B030D-6E8A-4147-A177-3AD203B41FA5}">
                      <a16:colId xmlns:a16="http://schemas.microsoft.com/office/drawing/2014/main" val="20001"/>
                    </a:ext>
                  </a:extLst>
                </a:gridCol>
                <a:gridCol w="5816050">
                  <a:extLst>
                    <a:ext uri="{9D8B030D-6E8A-4147-A177-3AD203B41FA5}">
                      <a16:colId xmlns:a16="http://schemas.microsoft.com/office/drawing/2014/main" val="20002"/>
                    </a:ext>
                  </a:extLst>
                </a:gridCol>
                <a:gridCol w="669500">
                  <a:extLst>
                    <a:ext uri="{9D8B030D-6E8A-4147-A177-3AD203B41FA5}">
                      <a16:colId xmlns:a16="http://schemas.microsoft.com/office/drawing/2014/main" val="20003"/>
                    </a:ext>
                  </a:extLst>
                </a:gridCol>
              </a:tblGrid>
              <a:tr h="472225">
                <a:tc>
                  <a:txBody>
                    <a:bodyPr/>
                    <a:lstStyle/>
                    <a:p>
                      <a:pPr marL="0" lvl="0" indent="0" algn="ctr" rtl="0">
                        <a:spcBef>
                          <a:spcPts val="0"/>
                        </a:spcBef>
                        <a:spcAft>
                          <a:spcPts val="0"/>
                        </a:spcAft>
                        <a:buNone/>
                      </a:pPr>
                      <a:r>
                        <a:rPr lang="en" sz="1200" b="1" u="sng">
                          <a:solidFill>
                            <a:schemeClr val="lt2"/>
                          </a:solidFill>
                          <a:latin typeface="Sarabun"/>
                          <a:ea typeface="Sarabun"/>
                          <a:cs typeface="Sarabun"/>
                          <a:sym typeface="Sarabun"/>
                        </a:rPr>
                        <a:t>ID</a:t>
                      </a:r>
                      <a:endParaRPr sz="1200"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100" b="1" u="sng">
                          <a:solidFill>
                            <a:schemeClr val="lt2"/>
                          </a:solidFill>
                          <a:latin typeface="Sarabun"/>
                          <a:ea typeface="Sarabun"/>
                          <a:cs typeface="Sarabun"/>
                          <a:sym typeface="Sarabun"/>
                        </a:rPr>
                        <a:t>Product Backlog Item</a:t>
                      </a:r>
                      <a:endParaRPr sz="1100"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b="1" u="sng">
                          <a:solidFill>
                            <a:schemeClr val="lt2"/>
                          </a:solidFill>
                          <a:latin typeface="Sarabun"/>
                          <a:ea typeface="Sarabun"/>
                          <a:cs typeface="Sarabun"/>
                          <a:sym typeface="Sarabun"/>
                        </a:rPr>
                        <a:t>Subtasks/Product Backlog Refinement</a:t>
                      </a:r>
                      <a:endParaRPr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b="1" u="sng">
                          <a:solidFill>
                            <a:schemeClr val="lt2"/>
                          </a:solidFill>
                          <a:latin typeface="Sarabun"/>
                          <a:ea typeface="Sarabun"/>
                          <a:cs typeface="Sarabun"/>
                          <a:sym typeface="Sarabun"/>
                        </a:rPr>
                        <a:t>Points</a:t>
                      </a:r>
                      <a:endParaRPr sz="1200"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1639325">
                <a:tc>
                  <a:txBody>
                    <a:bodyPr/>
                    <a:lstStyle/>
                    <a:p>
                      <a:pPr marL="0" lvl="0" indent="0" algn="ctr" rtl="0">
                        <a:spcBef>
                          <a:spcPts val="0"/>
                        </a:spcBef>
                        <a:spcAft>
                          <a:spcPts val="0"/>
                        </a:spcAft>
                        <a:buNone/>
                      </a:pPr>
                      <a:r>
                        <a:rPr lang="en" sz="1800" b="1">
                          <a:latin typeface="Sarabun"/>
                          <a:ea typeface="Sarabun"/>
                          <a:cs typeface="Sarabun"/>
                          <a:sym typeface="Sarabun"/>
                        </a:rPr>
                        <a:t>6</a:t>
                      </a:r>
                      <a:endParaRPr sz="1800" b="1">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 </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Sarabun"/>
                          <a:ea typeface="Sarabun"/>
                          <a:cs typeface="Sarabun"/>
                          <a:sym typeface="Sarabun"/>
                        </a:rPr>
                        <a:t>13</a:t>
                      </a:r>
                      <a:endParaRPr sz="1600" b="1">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245675">
                <a:tc>
                  <a:txBody>
                    <a:bodyPr/>
                    <a:lstStyle/>
                    <a:p>
                      <a:pPr marL="0" lvl="0" indent="0" algn="ctr" rtl="0">
                        <a:spcBef>
                          <a:spcPts val="0"/>
                        </a:spcBef>
                        <a:spcAft>
                          <a:spcPts val="0"/>
                        </a:spcAft>
                        <a:buNone/>
                      </a:pPr>
                      <a:r>
                        <a:rPr lang="en" sz="1800" b="1">
                          <a:latin typeface="Sarabun"/>
                          <a:ea typeface="Sarabun"/>
                          <a:cs typeface="Sarabun"/>
                          <a:sym typeface="Sarabun"/>
                        </a:rPr>
                        <a:t>7</a:t>
                      </a:r>
                      <a:endParaRPr sz="1800" b="1">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Sarabun"/>
                          <a:ea typeface="Sarabun"/>
                          <a:cs typeface="Sarabun"/>
                          <a:sym typeface="Sarabun"/>
                        </a:rPr>
                        <a:t>13</a:t>
                      </a:r>
                      <a:endParaRPr sz="1600" b="1">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047" name="Google Shape;1047;p59"/>
          <p:cNvPicPr preferRelativeResize="0"/>
          <p:nvPr/>
        </p:nvPicPr>
        <p:blipFill rotWithShape="1">
          <a:blip r:embed="rId4">
            <a:alphaModFix/>
          </a:blip>
          <a:srcRect t="1893"/>
          <a:stretch/>
        </p:blipFill>
        <p:spPr>
          <a:xfrm>
            <a:off x="507975" y="1263900"/>
            <a:ext cx="1978800" cy="1463400"/>
          </a:xfrm>
          <a:prstGeom prst="roundRect">
            <a:avLst>
              <a:gd name="adj" fmla="val 4775"/>
            </a:avLst>
          </a:prstGeom>
          <a:noFill/>
          <a:ln>
            <a:noFill/>
          </a:ln>
        </p:spPr>
      </p:pic>
      <p:pic>
        <p:nvPicPr>
          <p:cNvPr id="1048" name="Google Shape;1048;p59"/>
          <p:cNvPicPr preferRelativeResize="0"/>
          <p:nvPr/>
        </p:nvPicPr>
        <p:blipFill>
          <a:blip r:embed="rId5">
            <a:alphaModFix/>
          </a:blip>
          <a:stretch>
            <a:fillRect/>
          </a:stretch>
        </p:blipFill>
        <p:spPr>
          <a:xfrm>
            <a:off x="529228" y="3249640"/>
            <a:ext cx="1978800" cy="1312500"/>
          </a:xfrm>
          <a:prstGeom prst="roundRect">
            <a:avLst>
              <a:gd name="adj" fmla="val 6377"/>
            </a:avLst>
          </a:prstGeom>
          <a:noFill/>
          <a:ln>
            <a:noFill/>
          </a:ln>
        </p:spPr>
      </p:pic>
      <p:pic>
        <p:nvPicPr>
          <p:cNvPr id="1049" name="Google Shape;1049;p59"/>
          <p:cNvPicPr preferRelativeResize="0"/>
          <p:nvPr/>
        </p:nvPicPr>
        <p:blipFill>
          <a:blip r:embed="rId6">
            <a:alphaModFix/>
          </a:blip>
          <a:stretch>
            <a:fillRect/>
          </a:stretch>
        </p:blipFill>
        <p:spPr>
          <a:xfrm>
            <a:off x="4502475" y="3123800"/>
            <a:ext cx="2140500" cy="1564200"/>
          </a:xfrm>
          <a:prstGeom prst="roundRect">
            <a:avLst>
              <a:gd name="adj" fmla="val 6773"/>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60"/>
          <p:cNvSpPr/>
          <p:nvPr/>
        </p:nvSpPr>
        <p:spPr>
          <a:xfrm>
            <a:off x="2366750" y="75344"/>
            <a:ext cx="4631400" cy="4425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2"/>
                </a:solidFill>
                <a:latin typeface="Figtree Black"/>
                <a:ea typeface="Figtree Black"/>
                <a:cs typeface="Figtree Black"/>
                <a:sym typeface="Figtree Black"/>
              </a:rPr>
              <a:t>Product Backlog Items</a:t>
            </a:r>
            <a:endParaRPr sz="2400">
              <a:solidFill>
                <a:schemeClr val="lt2"/>
              </a:solidFill>
              <a:latin typeface="Figtree Black"/>
              <a:ea typeface="Figtree Black"/>
              <a:cs typeface="Figtree Black"/>
              <a:sym typeface="Figtree Black"/>
            </a:endParaRPr>
          </a:p>
        </p:txBody>
      </p:sp>
      <p:pic>
        <p:nvPicPr>
          <p:cNvPr id="1055" name="Google Shape;1055;p60"/>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1056" name="Google Shape;1056;p60"/>
          <p:cNvGraphicFramePr/>
          <p:nvPr/>
        </p:nvGraphicFramePr>
        <p:xfrm>
          <a:off x="68035" y="602906"/>
          <a:ext cx="8990075" cy="4460336"/>
        </p:xfrm>
        <a:graphic>
          <a:graphicData uri="http://schemas.openxmlformats.org/drawingml/2006/table">
            <a:tbl>
              <a:tblPr>
                <a:noFill/>
                <a:tableStyleId>{A22F21CB-052C-4A18-A916-07000E4FDB9D}</a:tableStyleId>
              </a:tblPr>
              <a:tblGrid>
                <a:gridCol w="6632225">
                  <a:extLst>
                    <a:ext uri="{9D8B030D-6E8A-4147-A177-3AD203B41FA5}">
                      <a16:colId xmlns:a16="http://schemas.microsoft.com/office/drawing/2014/main" val="20000"/>
                    </a:ext>
                  </a:extLst>
                </a:gridCol>
                <a:gridCol w="2357850">
                  <a:extLst>
                    <a:ext uri="{9D8B030D-6E8A-4147-A177-3AD203B41FA5}">
                      <a16:colId xmlns:a16="http://schemas.microsoft.com/office/drawing/2014/main" val="20001"/>
                    </a:ext>
                  </a:extLst>
                </a:gridCol>
              </a:tblGrid>
              <a:tr h="431575">
                <a:tc>
                  <a:txBody>
                    <a:bodyPr/>
                    <a:lstStyle/>
                    <a:p>
                      <a:pPr marL="0" lvl="0" indent="0" algn="ctr" rtl="0">
                        <a:spcBef>
                          <a:spcPts val="0"/>
                        </a:spcBef>
                        <a:spcAft>
                          <a:spcPts val="0"/>
                        </a:spcAft>
                        <a:buNone/>
                      </a:pPr>
                      <a:r>
                        <a:rPr lang="en" b="1"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457200" lvl="0" indent="-228600" algn="l" rtl="0">
                        <a:lnSpc>
                          <a:spcPct val="115000"/>
                        </a:lnSpc>
                        <a:spcBef>
                          <a:spcPts val="0"/>
                        </a:spcBef>
                        <a:spcAft>
                          <a:spcPts val="0"/>
                        </a:spcAft>
                        <a:buNone/>
                      </a:pPr>
                      <a:r>
                        <a:rPr lang="en" sz="1300" b="1" u="sng">
                          <a:solidFill>
                            <a:schemeClr val="accent6"/>
                          </a:solidFill>
                          <a:latin typeface="Sarabun"/>
                          <a:ea typeface="Sarabun"/>
                          <a:cs typeface="Sarabun"/>
                          <a:sym typeface="Sarabun"/>
                        </a:rPr>
                        <a:t>Task Accomplishments</a:t>
                      </a:r>
                      <a:endParaRPr sz="1300"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2141675">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To append new orders and order</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details, we use </a:t>
                      </a:r>
                      <a:r>
                        <a:rPr lang="en" sz="1100" b="1">
                          <a:solidFill>
                            <a:schemeClr val="dk1"/>
                          </a:solidFill>
                          <a:latin typeface="Sarabun"/>
                          <a:ea typeface="Sarabun"/>
                          <a:cs typeface="Sarabun"/>
                          <a:sym typeface="Sarabun"/>
                        </a:rPr>
                        <a:t>incremental</a:t>
                      </a:r>
                      <a:endParaRPr sz="1100" b="1">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b="1">
                          <a:solidFill>
                            <a:schemeClr val="dk1"/>
                          </a:solidFill>
                          <a:latin typeface="Sarabun"/>
                          <a:ea typeface="Sarabun"/>
                          <a:cs typeface="Sarabun"/>
                          <a:sym typeface="Sarabun"/>
                        </a:rPr>
                        <a:t>     models </a:t>
                      </a:r>
                      <a:r>
                        <a:rPr lang="en" sz="1100">
                          <a:solidFill>
                            <a:schemeClr val="dk1"/>
                          </a:solidFill>
                          <a:latin typeface="Sarabun"/>
                          <a:ea typeface="Sarabun"/>
                          <a:cs typeface="Sarabun"/>
                          <a:sym typeface="Sarabun"/>
                        </a:rPr>
                        <a:t>to perform the task</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The incremental models checks</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the </a:t>
                      </a:r>
                      <a:r>
                        <a:rPr lang="en" sz="1100" b="1">
                          <a:solidFill>
                            <a:schemeClr val="dk1"/>
                          </a:solidFill>
                          <a:latin typeface="Sarabun"/>
                          <a:ea typeface="Sarabun"/>
                          <a:cs typeface="Sarabun"/>
                          <a:sym typeface="Sarabun"/>
                        </a:rPr>
                        <a:t>current highest OrderID</a:t>
                      </a:r>
                      <a:r>
                        <a:rPr lang="en" sz="1100">
                          <a:solidFill>
                            <a:schemeClr val="dk1"/>
                          </a:solidFill>
                          <a:latin typeface="Sarabun"/>
                          <a:ea typeface="Sarabun"/>
                          <a:cs typeface="Sarabun"/>
                          <a:sym typeface="Sarabun"/>
                        </a:rPr>
                        <a:t>, &amp;</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then, when new order details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table is uploaded, it will</a:t>
                      </a:r>
                      <a:r>
                        <a:rPr lang="en" sz="1100" b="1">
                          <a:solidFill>
                            <a:schemeClr val="dk1"/>
                          </a:solidFill>
                          <a:latin typeface="Sarabun"/>
                          <a:ea typeface="Sarabun"/>
                          <a:cs typeface="Sarabun"/>
                          <a:sym typeface="Sarabun"/>
                        </a:rPr>
                        <a:t> only</a:t>
                      </a:r>
                      <a:endParaRPr sz="1100" b="1">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b="1">
                          <a:solidFill>
                            <a:schemeClr val="dk1"/>
                          </a:solidFill>
                          <a:latin typeface="Sarabun"/>
                          <a:ea typeface="Sarabun"/>
                          <a:cs typeface="Sarabun"/>
                          <a:sym typeface="Sarabun"/>
                        </a:rPr>
                        <a:t>     append </a:t>
                      </a:r>
                      <a:r>
                        <a:rPr lang="en" sz="1100">
                          <a:solidFill>
                            <a:schemeClr val="dk1"/>
                          </a:solidFill>
                          <a:latin typeface="Sarabun"/>
                          <a:ea typeface="Sarabun"/>
                          <a:cs typeface="Sarabun"/>
                          <a:sym typeface="Sarabun"/>
                        </a:rPr>
                        <a:t>OrderIDs higher than the</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current maximum OrderID</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Applies to both </a:t>
                      </a:r>
                      <a:r>
                        <a:rPr lang="en" sz="1100" b="1">
                          <a:solidFill>
                            <a:schemeClr val="dk1"/>
                          </a:solidFill>
                          <a:latin typeface="Sarabun"/>
                          <a:ea typeface="Sarabun"/>
                          <a:cs typeface="Sarabun"/>
                          <a:sym typeface="Sarabun"/>
                        </a:rPr>
                        <a:t>Orders</a:t>
                      </a:r>
                      <a:r>
                        <a:rPr lang="en" sz="1100">
                          <a:solidFill>
                            <a:schemeClr val="dk1"/>
                          </a:solidFill>
                          <a:latin typeface="Sarabun"/>
                          <a:ea typeface="Sarabun"/>
                          <a:cs typeface="Sarabun"/>
                          <a:sym typeface="Sarabun"/>
                        </a:rPr>
                        <a:t> And</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b="1">
                          <a:solidFill>
                            <a:schemeClr val="dk1"/>
                          </a:solidFill>
                          <a:latin typeface="Sarabun"/>
                          <a:ea typeface="Sarabun"/>
                          <a:cs typeface="Sarabun"/>
                          <a:sym typeface="Sarabun"/>
                        </a:rPr>
                        <a:t> Order Detail</a:t>
                      </a:r>
                      <a:r>
                        <a:rPr lang="en" sz="1100">
                          <a:solidFill>
                            <a:schemeClr val="dk1"/>
                          </a:solidFill>
                          <a:latin typeface="Sarabun"/>
                          <a:ea typeface="Sarabun"/>
                          <a:cs typeface="Sarabun"/>
                          <a:sym typeface="Sarabun"/>
                        </a:rPr>
                        <a:t> (existential logic)</a:t>
                      </a:r>
                      <a:endParaRPr sz="1100">
                        <a:solidFill>
                          <a:schemeClr val="dk1"/>
                        </a:solidFill>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658550">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Sarabun"/>
                          <a:ea typeface="Sarabun"/>
                          <a:cs typeface="Sarabun"/>
                          <a:sym typeface="Sarabun"/>
                        </a:rPr>
                        <a:t>◆ Individually </a:t>
                      </a:r>
                      <a:r>
                        <a:rPr lang="en" sz="1000" b="1">
                          <a:solidFill>
                            <a:schemeClr val="dk1"/>
                          </a:solidFill>
                          <a:latin typeface="Sarabun"/>
                          <a:ea typeface="Sarabun"/>
                          <a:cs typeface="Sarabun"/>
                          <a:sym typeface="Sarabun"/>
                        </a:rPr>
                        <a:t>link the Snowflake</a:t>
                      </a:r>
                      <a:endParaRPr sz="1000" b="1">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000" b="1">
                          <a:solidFill>
                            <a:schemeClr val="dk1"/>
                          </a:solidFill>
                          <a:latin typeface="Sarabun"/>
                          <a:ea typeface="Sarabun"/>
                          <a:cs typeface="Sarabun"/>
                          <a:sym typeface="Sarabun"/>
                        </a:rPr>
                        <a:t>     data warehouse</a:t>
                      </a:r>
                      <a:r>
                        <a:rPr lang="en" sz="1000">
                          <a:solidFill>
                            <a:schemeClr val="dk1"/>
                          </a:solidFill>
                          <a:latin typeface="Sarabun"/>
                          <a:ea typeface="Sarabun"/>
                          <a:cs typeface="Sarabun"/>
                          <a:sym typeface="Sarabun"/>
                        </a:rPr>
                        <a:t>, specifying the</a:t>
                      </a:r>
                      <a:endParaRPr sz="10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000">
                          <a:solidFill>
                            <a:schemeClr val="dk1"/>
                          </a:solidFill>
                          <a:latin typeface="Sarabun"/>
                          <a:ea typeface="Sarabun"/>
                          <a:cs typeface="Sarabun"/>
                          <a:sym typeface="Sarabun"/>
                        </a:rPr>
                        <a:t>     tables we want to use, ensuring</a:t>
                      </a:r>
                      <a:endParaRPr sz="10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000">
                          <a:solidFill>
                            <a:schemeClr val="dk1"/>
                          </a:solidFill>
                          <a:latin typeface="Sarabun"/>
                          <a:ea typeface="Sarabun"/>
                          <a:cs typeface="Sarabun"/>
                          <a:sym typeface="Sarabun"/>
                        </a:rPr>
                        <a:t>     that</a:t>
                      </a:r>
                      <a:r>
                        <a:rPr lang="en" sz="1000" b="1">
                          <a:solidFill>
                            <a:schemeClr val="dk1"/>
                          </a:solidFill>
                          <a:latin typeface="Sarabun"/>
                          <a:ea typeface="Sarabun"/>
                          <a:cs typeface="Sarabun"/>
                          <a:sym typeface="Sarabun"/>
                        </a:rPr>
                        <a:t> DirectQuery </a:t>
                      </a:r>
                      <a:r>
                        <a:rPr lang="en" sz="1000">
                          <a:solidFill>
                            <a:schemeClr val="dk1"/>
                          </a:solidFill>
                          <a:latin typeface="Sarabun"/>
                          <a:ea typeface="Sarabun"/>
                          <a:cs typeface="Sarabun"/>
                          <a:sym typeface="Sarabun"/>
                        </a:rPr>
                        <a:t>is selected </a:t>
                      </a:r>
                      <a:endParaRPr sz="10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000">
                          <a:solidFill>
                            <a:schemeClr val="dk1"/>
                          </a:solidFill>
                          <a:latin typeface="Sarabun"/>
                          <a:ea typeface="Sarabun"/>
                          <a:cs typeface="Sarabun"/>
                          <a:sym typeface="Sarabun"/>
                        </a:rPr>
                        <a:t>     for </a:t>
                      </a:r>
                      <a:r>
                        <a:rPr lang="en" sz="1000" b="1">
                          <a:solidFill>
                            <a:schemeClr val="dk1"/>
                          </a:solidFill>
                          <a:latin typeface="Sarabun"/>
                          <a:ea typeface="Sarabun"/>
                          <a:cs typeface="Sarabun"/>
                          <a:sym typeface="Sarabun"/>
                        </a:rPr>
                        <a:t>real-time data streaming</a:t>
                      </a:r>
                      <a:endParaRPr sz="1000" b="1">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endParaRPr sz="1000" b="1">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000">
                          <a:solidFill>
                            <a:schemeClr val="dk1"/>
                          </a:solidFill>
                          <a:latin typeface="Sarabun"/>
                          <a:ea typeface="Sarabun"/>
                          <a:cs typeface="Sarabun"/>
                          <a:sym typeface="Sarabun"/>
                        </a:rPr>
                        <a:t>◆ Each of us will then get started</a:t>
                      </a:r>
                      <a:endParaRPr sz="10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000">
                          <a:solidFill>
                            <a:schemeClr val="dk1"/>
                          </a:solidFill>
                          <a:latin typeface="Sarabun"/>
                          <a:ea typeface="Sarabun"/>
                          <a:cs typeface="Sarabun"/>
                          <a:sym typeface="Sarabun"/>
                        </a:rPr>
                        <a:t>     and </a:t>
                      </a:r>
                      <a:r>
                        <a:rPr lang="en" sz="1000" b="1">
                          <a:solidFill>
                            <a:schemeClr val="dk1"/>
                          </a:solidFill>
                          <a:latin typeface="Sarabun"/>
                          <a:ea typeface="Sarabun"/>
                          <a:cs typeface="Sarabun"/>
                          <a:sym typeface="Sarabun"/>
                        </a:rPr>
                        <a:t>create relationships</a:t>
                      </a:r>
                      <a:r>
                        <a:rPr lang="en" sz="1000">
                          <a:solidFill>
                            <a:schemeClr val="dk1"/>
                          </a:solidFill>
                          <a:latin typeface="Sarabun"/>
                          <a:ea typeface="Sarabun"/>
                          <a:cs typeface="Sarabun"/>
                          <a:sym typeface="Sarabun"/>
                        </a:rPr>
                        <a:t> in</a:t>
                      </a:r>
                      <a:endParaRPr sz="10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000">
                          <a:solidFill>
                            <a:schemeClr val="dk1"/>
                          </a:solidFill>
                          <a:latin typeface="Sarabun"/>
                          <a:ea typeface="Sarabun"/>
                          <a:cs typeface="Sarabun"/>
                          <a:sym typeface="Sarabun"/>
                        </a:rPr>
                        <a:t>     individual PowerBI ourselves </a:t>
                      </a:r>
                      <a:endParaRPr sz="1000">
                        <a:solidFill>
                          <a:schemeClr val="dk1"/>
                        </a:solidFill>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057" name="Google Shape;1057;p60"/>
          <p:cNvPicPr preferRelativeResize="0"/>
          <p:nvPr/>
        </p:nvPicPr>
        <p:blipFill>
          <a:blip r:embed="rId4">
            <a:alphaModFix/>
          </a:blip>
          <a:stretch>
            <a:fillRect/>
          </a:stretch>
        </p:blipFill>
        <p:spPr>
          <a:xfrm>
            <a:off x="4522106" y="1282616"/>
            <a:ext cx="1593773" cy="961100"/>
          </a:xfrm>
          <a:prstGeom prst="rect">
            <a:avLst/>
          </a:prstGeom>
          <a:noFill/>
          <a:ln>
            <a:noFill/>
          </a:ln>
        </p:spPr>
      </p:pic>
      <p:pic>
        <p:nvPicPr>
          <p:cNvPr id="1058" name="Google Shape;1058;p60"/>
          <p:cNvPicPr preferRelativeResize="0"/>
          <p:nvPr/>
        </p:nvPicPr>
        <p:blipFill>
          <a:blip r:embed="rId5">
            <a:alphaModFix/>
          </a:blip>
          <a:stretch>
            <a:fillRect/>
          </a:stretch>
        </p:blipFill>
        <p:spPr>
          <a:xfrm>
            <a:off x="4524002" y="2280208"/>
            <a:ext cx="1610136" cy="961100"/>
          </a:xfrm>
          <a:prstGeom prst="rect">
            <a:avLst/>
          </a:prstGeom>
          <a:noFill/>
          <a:ln>
            <a:noFill/>
          </a:ln>
        </p:spPr>
      </p:pic>
      <p:pic>
        <p:nvPicPr>
          <p:cNvPr id="1059" name="Google Shape;1059;p60"/>
          <p:cNvPicPr preferRelativeResize="0"/>
          <p:nvPr/>
        </p:nvPicPr>
        <p:blipFill>
          <a:blip r:embed="rId6">
            <a:alphaModFix/>
          </a:blip>
          <a:stretch>
            <a:fillRect/>
          </a:stretch>
        </p:blipFill>
        <p:spPr>
          <a:xfrm>
            <a:off x="2613925" y="2285598"/>
            <a:ext cx="1672850" cy="961100"/>
          </a:xfrm>
          <a:prstGeom prst="rect">
            <a:avLst/>
          </a:prstGeom>
          <a:noFill/>
          <a:ln>
            <a:noFill/>
          </a:ln>
        </p:spPr>
      </p:pic>
      <p:pic>
        <p:nvPicPr>
          <p:cNvPr id="1060" name="Google Shape;1060;p60"/>
          <p:cNvPicPr preferRelativeResize="0"/>
          <p:nvPr/>
        </p:nvPicPr>
        <p:blipFill>
          <a:blip r:embed="rId7">
            <a:alphaModFix/>
          </a:blip>
          <a:stretch>
            <a:fillRect/>
          </a:stretch>
        </p:blipFill>
        <p:spPr>
          <a:xfrm>
            <a:off x="2643521" y="1297413"/>
            <a:ext cx="1624552" cy="961100"/>
          </a:xfrm>
          <a:prstGeom prst="rect">
            <a:avLst/>
          </a:prstGeom>
          <a:noFill/>
          <a:ln>
            <a:noFill/>
          </a:ln>
        </p:spPr>
      </p:pic>
      <p:sp>
        <p:nvSpPr>
          <p:cNvPr id="1061" name="Google Shape;1061;p60"/>
          <p:cNvSpPr/>
          <p:nvPr/>
        </p:nvSpPr>
        <p:spPr>
          <a:xfrm>
            <a:off x="2003269" y="2004955"/>
            <a:ext cx="4023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062" name="Google Shape;1062;p60"/>
          <p:cNvSpPr/>
          <p:nvPr/>
        </p:nvSpPr>
        <p:spPr>
          <a:xfrm>
            <a:off x="9340775" y="1462288"/>
            <a:ext cx="563100" cy="319200"/>
          </a:xfrm>
          <a:prstGeom prst="bentArrow">
            <a:avLst>
              <a:gd name="adj1" fmla="val 40727"/>
              <a:gd name="adj2" fmla="val 30694"/>
              <a:gd name="adj3" fmla="val 21906"/>
              <a:gd name="adj4" fmla="val 4072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1063" name="Google Shape;1063;p60"/>
          <p:cNvPicPr preferRelativeResize="0"/>
          <p:nvPr/>
        </p:nvPicPr>
        <p:blipFill rotWithShape="1">
          <a:blip r:embed="rId8">
            <a:alphaModFix/>
          </a:blip>
          <a:srcRect t="1893"/>
          <a:stretch/>
        </p:blipFill>
        <p:spPr>
          <a:xfrm>
            <a:off x="165257" y="1538511"/>
            <a:ext cx="1744800" cy="1290600"/>
          </a:xfrm>
          <a:prstGeom prst="roundRect">
            <a:avLst>
              <a:gd name="adj" fmla="val 4775"/>
            </a:avLst>
          </a:prstGeom>
          <a:noFill/>
          <a:ln w="9525" cap="flat" cmpd="sng">
            <a:solidFill>
              <a:srgbClr val="000000"/>
            </a:solidFill>
            <a:prstDash val="solid"/>
            <a:round/>
            <a:headEnd type="none" w="sm" len="sm"/>
            <a:tailEnd type="none" w="sm" len="sm"/>
          </a:ln>
        </p:spPr>
      </p:pic>
      <p:pic>
        <p:nvPicPr>
          <p:cNvPr id="1064" name="Google Shape;1064;p60"/>
          <p:cNvPicPr preferRelativeResize="0"/>
          <p:nvPr/>
        </p:nvPicPr>
        <p:blipFill>
          <a:blip r:embed="rId9">
            <a:alphaModFix/>
          </a:blip>
          <a:stretch>
            <a:fillRect/>
          </a:stretch>
        </p:blipFill>
        <p:spPr>
          <a:xfrm>
            <a:off x="172425" y="3578125"/>
            <a:ext cx="1766400" cy="1290600"/>
          </a:xfrm>
          <a:prstGeom prst="roundRect">
            <a:avLst>
              <a:gd name="adj" fmla="val 6773"/>
            </a:avLst>
          </a:prstGeom>
          <a:noFill/>
          <a:ln>
            <a:noFill/>
          </a:ln>
        </p:spPr>
      </p:pic>
      <p:pic>
        <p:nvPicPr>
          <p:cNvPr id="1065" name="Google Shape;1065;p60"/>
          <p:cNvPicPr preferRelativeResize="0"/>
          <p:nvPr/>
        </p:nvPicPr>
        <p:blipFill>
          <a:blip r:embed="rId10">
            <a:alphaModFix/>
          </a:blip>
          <a:stretch>
            <a:fillRect/>
          </a:stretch>
        </p:blipFill>
        <p:spPr>
          <a:xfrm>
            <a:off x="2556175" y="3499725"/>
            <a:ext cx="4031662" cy="1447407"/>
          </a:xfrm>
          <a:prstGeom prst="rect">
            <a:avLst/>
          </a:prstGeom>
          <a:noFill/>
          <a:ln w="9525" cap="flat" cmpd="sng">
            <a:solidFill>
              <a:srgbClr val="000000"/>
            </a:solidFill>
            <a:prstDash val="solid"/>
            <a:round/>
            <a:headEnd type="none" w="sm" len="sm"/>
            <a:tailEnd type="none" w="sm" len="sm"/>
          </a:ln>
        </p:spPr>
      </p:pic>
      <p:sp>
        <p:nvSpPr>
          <p:cNvPr id="1066" name="Google Shape;1066;p60"/>
          <p:cNvSpPr/>
          <p:nvPr/>
        </p:nvSpPr>
        <p:spPr>
          <a:xfrm>
            <a:off x="2046339" y="4084830"/>
            <a:ext cx="4023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067" name="Google Shape;1067;p60"/>
          <p:cNvSpPr txBox="1"/>
          <p:nvPr/>
        </p:nvSpPr>
        <p:spPr>
          <a:xfrm>
            <a:off x="3087125" y="1027844"/>
            <a:ext cx="726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u="sng">
                <a:solidFill>
                  <a:schemeClr val="dk1"/>
                </a:solidFill>
                <a:latin typeface="Sarabun"/>
                <a:ea typeface="Sarabun"/>
                <a:cs typeface="Sarabun"/>
                <a:sym typeface="Sarabun"/>
              </a:rPr>
              <a:t>Before</a:t>
            </a:r>
            <a:endParaRPr sz="1200" b="1" u="sng">
              <a:solidFill>
                <a:schemeClr val="dk1"/>
              </a:solidFill>
              <a:latin typeface="Sarabun"/>
              <a:ea typeface="Sarabun"/>
              <a:cs typeface="Sarabun"/>
              <a:sym typeface="Sarabun"/>
            </a:endParaRPr>
          </a:p>
        </p:txBody>
      </p:sp>
      <p:sp>
        <p:nvSpPr>
          <p:cNvPr id="1068" name="Google Shape;1068;p60"/>
          <p:cNvSpPr txBox="1"/>
          <p:nvPr/>
        </p:nvSpPr>
        <p:spPr>
          <a:xfrm>
            <a:off x="4205600" y="1532319"/>
            <a:ext cx="31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Sarabun"/>
                <a:ea typeface="Sarabun"/>
                <a:cs typeface="Sarabun"/>
                <a:sym typeface="Sarabun"/>
              </a:rPr>
              <a:t>→</a:t>
            </a:r>
            <a:endParaRPr sz="1800" b="1">
              <a:solidFill>
                <a:schemeClr val="dk1"/>
              </a:solidFill>
              <a:latin typeface="Sarabun"/>
              <a:ea typeface="Sarabun"/>
              <a:cs typeface="Sarabun"/>
              <a:sym typeface="Sarabun"/>
            </a:endParaRPr>
          </a:p>
        </p:txBody>
      </p:sp>
      <p:sp>
        <p:nvSpPr>
          <p:cNvPr id="1069" name="Google Shape;1069;p60"/>
          <p:cNvSpPr txBox="1"/>
          <p:nvPr/>
        </p:nvSpPr>
        <p:spPr>
          <a:xfrm>
            <a:off x="4205600" y="2496757"/>
            <a:ext cx="31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Sarabun"/>
                <a:ea typeface="Sarabun"/>
                <a:cs typeface="Sarabun"/>
                <a:sym typeface="Sarabun"/>
              </a:rPr>
              <a:t>→</a:t>
            </a:r>
            <a:endParaRPr sz="1800" b="1">
              <a:solidFill>
                <a:schemeClr val="dk1"/>
              </a:solidFill>
              <a:latin typeface="Sarabun"/>
              <a:ea typeface="Sarabun"/>
              <a:cs typeface="Sarabun"/>
              <a:sym typeface="Sarabun"/>
            </a:endParaRPr>
          </a:p>
        </p:txBody>
      </p:sp>
      <p:sp>
        <p:nvSpPr>
          <p:cNvPr id="1070" name="Google Shape;1070;p60"/>
          <p:cNvSpPr txBox="1"/>
          <p:nvPr/>
        </p:nvSpPr>
        <p:spPr>
          <a:xfrm>
            <a:off x="4955688" y="1027844"/>
            <a:ext cx="726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u="sng">
                <a:solidFill>
                  <a:schemeClr val="dk1"/>
                </a:solidFill>
                <a:latin typeface="Sarabun"/>
                <a:ea typeface="Sarabun"/>
                <a:cs typeface="Sarabun"/>
                <a:sym typeface="Sarabun"/>
              </a:rPr>
              <a:t>After</a:t>
            </a:r>
            <a:endParaRPr sz="1200" b="1" u="sng">
              <a:solidFill>
                <a:schemeClr val="dk1"/>
              </a:solidFill>
              <a:latin typeface="Sarabun"/>
              <a:ea typeface="Sarabun"/>
              <a:cs typeface="Sarabun"/>
              <a:sym typeface="Sarabun"/>
            </a:endParaRPr>
          </a:p>
        </p:txBody>
      </p:sp>
      <p:sp>
        <p:nvSpPr>
          <p:cNvPr id="1071" name="Google Shape;1071;p60"/>
          <p:cNvSpPr/>
          <p:nvPr/>
        </p:nvSpPr>
        <p:spPr>
          <a:xfrm>
            <a:off x="2572319" y="1116076"/>
            <a:ext cx="3609900" cy="2136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pic>
        <p:nvPicPr>
          <p:cNvPr id="1076" name="Google Shape;1076;p61"/>
          <p:cNvPicPr preferRelativeResize="0"/>
          <p:nvPr/>
        </p:nvPicPr>
        <p:blipFill>
          <a:blip r:embed="rId3">
            <a:alphaModFix/>
          </a:blip>
          <a:stretch>
            <a:fillRect/>
          </a:stretch>
        </p:blipFill>
        <p:spPr>
          <a:xfrm>
            <a:off x="1046113" y="1162275"/>
            <a:ext cx="7051780" cy="3820975"/>
          </a:xfrm>
          <a:prstGeom prst="rect">
            <a:avLst/>
          </a:prstGeom>
          <a:noFill/>
          <a:ln>
            <a:noFill/>
          </a:ln>
        </p:spPr>
      </p:pic>
      <p:sp>
        <p:nvSpPr>
          <p:cNvPr id="1077" name="Google Shape;1077;p61"/>
          <p:cNvSpPr/>
          <p:nvPr/>
        </p:nvSpPr>
        <p:spPr>
          <a:xfrm>
            <a:off x="1706550" y="222000"/>
            <a:ext cx="5730900" cy="5388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lt2"/>
                </a:solidFill>
                <a:latin typeface="Figtree Black"/>
                <a:ea typeface="Figtree Black"/>
                <a:cs typeface="Figtree Black"/>
                <a:sym typeface="Figtree Black"/>
              </a:rPr>
              <a:t>Burndown Chart for Sprint 4</a:t>
            </a:r>
            <a:endParaRPr sz="2900">
              <a:solidFill>
                <a:schemeClr val="lt2"/>
              </a:solidFill>
              <a:latin typeface="Figtree Black"/>
              <a:ea typeface="Figtree Black"/>
              <a:cs typeface="Figtree Black"/>
              <a:sym typeface="Figtree Black"/>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62"/>
          <p:cNvSpPr/>
          <p:nvPr/>
        </p:nvSpPr>
        <p:spPr>
          <a:xfrm>
            <a:off x="141425" y="1670038"/>
            <a:ext cx="8754600" cy="140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1083" name="Google Shape;1083;p62"/>
          <p:cNvPicPr preferRelativeResize="0"/>
          <p:nvPr/>
        </p:nvPicPr>
        <p:blipFill>
          <a:blip r:embed="rId3">
            <a:alphaModFix/>
          </a:blip>
          <a:stretch>
            <a:fillRect/>
          </a:stretch>
        </p:blipFill>
        <p:spPr>
          <a:xfrm>
            <a:off x="713225" y="4070400"/>
            <a:ext cx="274450" cy="374250"/>
          </a:xfrm>
          <a:prstGeom prst="rect">
            <a:avLst/>
          </a:prstGeom>
          <a:noFill/>
          <a:ln>
            <a:noFill/>
          </a:ln>
        </p:spPr>
      </p:pic>
      <p:pic>
        <p:nvPicPr>
          <p:cNvPr id="1084" name="Google Shape;1084;p62"/>
          <p:cNvPicPr preferRelativeResize="0"/>
          <p:nvPr/>
        </p:nvPicPr>
        <p:blipFill>
          <a:blip r:embed="rId3">
            <a:alphaModFix/>
          </a:blip>
          <a:stretch>
            <a:fillRect/>
          </a:stretch>
        </p:blipFill>
        <p:spPr>
          <a:xfrm>
            <a:off x="8293550" y="3696150"/>
            <a:ext cx="274450" cy="374250"/>
          </a:xfrm>
          <a:prstGeom prst="rect">
            <a:avLst/>
          </a:prstGeom>
          <a:noFill/>
          <a:ln>
            <a:noFill/>
          </a:ln>
        </p:spPr>
      </p:pic>
      <p:pic>
        <p:nvPicPr>
          <p:cNvPr id="1085" name="Google Shape;1085;p62"/>
          <p:cNvPicPr preferRelativeResize="0"/>
          <p:nvPr/>
        </p:nvPicPr>
        <p:blipFill>
          <a:blip r:embed="rId3">
            <a:alphaModFix/>
          </a:blip>
          <a:stretch>
            <a:fillRect/>
          </a:stretch>
        </p:blipFill>
        <p:spPr>
          <a:xfrm>
            <a:off x="1178900" y="913750"/>
            <a:ext cx="274450" cy="374250"/>
          </a:xfrm>
          <a:prstGeom prst="rect">
            <a:avLst/>
          </a:prstGeom>
          <a:noFill/>
          <a:ln>
            <a:noFill/>
          </a:ln>
        </p:spPr>
      </p:pic>
      <p:pic>
        <p:nvPicPr>
          <p:cNvPr id="1086" name="Google Shape;1086;p62"/>
          <p:cNvPicPr preferRelativeResize="0"/>
          <p:nvPr/>
        </p:nvPicPr>
        <p:blipFill>
          <a:blip r:embed="rId3">
            <a:alphaModFix/>
          </a:blip>
          <a:stretch>
            <a:fillRect/>
          </a:stretch>
        </p:blipFill>
        <p:spPr>
          <a:xfrm>
            <a:off x="7721600" y="352375"/>
            <a:ext cx="274450" cy="374250"/>
          </a:xfrm>
          <a:prstGeom prst="rect">
            <a:avLst/>
          </a:prstGeom>
          <a:noFill/>
          <a:ln>
            <a:noFill/>
          </a:ln>
        </p:spPr>
      </p:pic>
      <p:pic>
        <p:nvPicPr>
          <p:cNvPr id="1087" name="Google Shape;1087;p62"/>
          <p:cNvPicPr preferRelativeResize="0"/>
          <p:nvPr/>
        </p:nvPicPr>
        <p:blipFill>
          <a:blip r:embed="rId3">
            <a:alphaModFix/>
          </a:blip>
          <a:stretch>
            <a:fillRect/>
          </a:stretch>
        </p:blipFill>
        <p:spPr>
          <a:xfrm>
            <a:off x="4381500" y="4604000"/>
            <a:ext cx="274450" cy="374250"/>
          </a:xfrm>
          <a:prstGeom prst="rect">
            <a:avLst/>
          </a:prstGeom>
          <a:noFill/>
          <a:ln>
            <a:noFill/>
          </a:ln>
        </p:spPr>
      </p:pic>
      <p:pic>
        <p:nvPicPr>
          <p:cNvPr id="1088" name="Google Shape;1088;p62"/>
          <p:cNvPicPr preferRelativeResize="0"/>
          <p:nvPr/>
        </p:nvPicPr>
        <p:blipFill>
          <a:blip r:embed="rId3">
            <a:alphaModFix/>
          </a:blip>
          <a:stretch>
            <a:fillRect/>
          </a:stretch>
        </p:blipFill>
        <p:spPr>
          <a:xfrm>
            <a:off x="4107050" y="296125"/>
            <a:ext cx="274450" cy="374250"/>
          </a:xfrm>
          <a:prstGeom prst="rect">
            <a:avLst/>
          </a:prstGeom>
          <a:noFill/>
          <a:ln>
            <a:noFill/>
          </a:ln>
        </p:spPr>
      </p:pic>
      <p:sp>
        <p:nvSpPr>
          <p:cNvPr id="1089" name="Google Shape;1089;p62"/>
          <p:cNvSpPr/>
          <p:nvPr/>
        </p:nvSpPr>
        <p:spPr>
          <a:xfrm>
            <a:off x="433950" y="1860988"/>
            <a:ext cx="8276100" cy="1018800"/>
          </a:xfrm>
          <a:prstGeom prst="roundRect">
            <a:avLst>
              <a:gd name="adj" fmla="val 16667"/>
            </a:avLst>
          </a:prstGeom>
          <a:solidFill>
            <a:srgbClr val="281C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2"/>
                </a:solidFill>
                <a:latin typeface="Figtree Black"/>
                <a:ea typeface="Figtree Black"/>
                <a:cs typeface="Figtree Black"/>
                <a:sym typeface="Figtree Black"/>
              </a:rPr>
              <a:t>Sprint 5 - Creating Dashboards</a:t>
            </a:r>
            <a:endParaRPr sz="500">
              <a:latin typeface="Sarabun"/>
              <a:ea typeface="Sarabun"/>
              <a:cs typeface="Sarabun"/>
              <a:sym typeface="Sarabu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7"/>
          <p:cNvSpPr txBox="1">
            <a:spLocks noGrp="1"/>
          </p:cNvSpPr>
          <p:nvPr>
            <p:ph type="title"/>
          </p:nvPr>
        </p:nvSpPr>
        <p:spPr>
          <a:xfrm>
            <a:off x="812600" y="173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Analytics/Insights for NWT</a:t>
            </a:r>
            <a:endParaRPr/>
          </a:p>
        </p:txBody>
      </p:sp>
      <p:pic>
        <p:nvPicPr>
          <p:cNvPr id="396" name="Google Shape;396;p27"/>
          <p:cNvPicPr preferRelativeResize="0"/>
          <p:nvPr/>
        </p:nvPicPr>
        <p:blipFill rotWithShape="1">
          <a:blip r:embed="rId3">
            <a:alphaModFix/>
          </a:blip>
          <a:srcRect l="10802" r="6161"/>
          <a:stretch/>
        </p:blipFill>
        <p:spPr>
          <a:xfrm>
            <a:off x="1649500" y="847900"/>
            <a:ext cx="5737401" cy="4295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63"/>
          <p:cNvSpPr/>
          <p:nvPr/>
        </p:nvSpPr>
        <p:spPr>
          <a:xfrm>
            <a:off x="1643625" y="110752"/>
            <a:ext cx="5877900" cy="4872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Figtree Black"/>
                <a:ea typeface="Figtree Black"/>
                <a:cs typeface="Figtree Black"/>
                <a:sym typeface="Figtree Black"/>
              </a:rPr>
              <a:t>Sprint Backlog Items</a:t>
            </a:r>
            <a:endParaRPr sz="2500">
              <a:solidFill>
                <a:schemeClr val="lt2"/>
              </a:solidFill>
              <a:latin typeface="Figtree Black"/>
              <a:ea typeface="Figtree Black"/>
              <a:cs typeface="Figtree Black"/>
              <a:sym typeface="Figtree Black"/>
            </a:endParaRPr>
          </a:p>
        </p:txBody>
      </p:sp>
      <p:pic>
        <p:nvPicPr>
          <p:cNvPr id="1095" name="Google Shape;1095;p63"/>
          <p:cNvPicPr preferRelativeResize="0"/>
          <p:nvPr/>
        </p:nvPicPr>
        <p:blipFill>
          <a:blip r:embed="rId3">
            <a:alphaModFix/>
          </a:blip>
          <a:stretch>
            <a:fillRect/>
          </a:stretch>
        </p:blipFill>
        <p:spPr>
          <a:xfrm>
            <a:off x="7079047" y="3488981"/>
            <a:ext cx="2064950" cy="1564150"/>
          </a:xfrm>
          <a:prstGeom prst="rect">
            <a:avLst/>
          </a:prstGeom>
          <a:noFill/>
          <a:ln>
            <a:noFill/>
          </a:ln>
        </p:spPr>
      </p:pic>
      <p:graphicFrame>
        <p:nvGraphicFramePr>
          <p:cNvPr id="1096" name="Google Shape;1096;p63"/>
          <p:cNvGraphicFramePr/>
          <p:nvPr/>
        </p:nvGraphicFramePr>
        <p:xfrm>
          <a:off x="55550" y="695906"/>
          <a:ext cx="8985125" cy="4357225"/>
        </p:xfrm>
        <a:graphic>
          <a:graphicData uri="http://schemas.openxmlformats.org/drawingml/2006/table">
            <a:tbl>
              <a:tblPr>
                <a:noFill/>
                <a:tableStyleId>{A22F21CB-052C-4A18-A916-07000E4FDB9D}</a:tableStyleId>
              </a:tblPr>
              <a:tblGrid>
                <a:gridCol w="399250">
                  <a:extLst>
                    <a:ext uri="{9D8B030D-6E8A-4147-A177-3AD203B41FA5}">
                      <a16:colId xmlns:a16="http://schemas.microsoft.com/office/drawing/2014/main" val="20000"/>
                    </a:ext>
                  </a:extLst>
                </a:gridCol>
                <a:gridCol w="1721525">
                  <a:extLst>
                    <a:ext uri="{9D8B030D-6E8A-4147-A177-3AD203B41FA5}">
                      <a16:colId xmlns:a16="http://schemas.microsoft.com/office/drawing/2014/main" val="20001"/>
                    </a:ext>
                  </a:extLst>
                </a:gridCol>
                <a:gridCol w="6864350">
                  <a:extLst>
                    <a:ext uri="{9D8B030D-6E8A-4147-A177-3AD203B41FA5}">
                      <a16:colId xmlns:a16="http://schemas.microsoft.com/office/drawing/2014/main" val="20002"/>
                    </a:ext>
                  </a:extLst>
                </a:gridCol>
              </a:tblGrid>
              <a:tr h="420850">
                <a:tc>
                  <a:txBody>
                    <a:bodyPr/>
                    <a:lstStyle/>
                    <a:p>
                      <a:pPr marL="0" lvl="0" indent="0" algn="ctr" rtl="0">
                        <a:spcBef>
                          <a:spcPts val="0"/>
                        </a:spcBef>
                        <a:spcAft>
                          <a:spcPts val="0"/>
                        </a:spcAft>
                        <a:buNone/>
                      </a:pPr>
                      <a:r>
                        <a:rPr lang="en" sz="1200" b="1" u="sng">
                          <a:solidFill>
                            <a:schemeClr val="lt2"/>
                          </a:solidFill>
                          <a:latin typeface="Sarabun"/>
                          <a:ea typeface="Sarabun"/>
                          <a:cs typeface="Sarabun"/>
                          <a:sym typeface="Sarabun"/>
                        </a:rPr>
                        <a:t>ID</a:t>
                      </a:r>
                      <a:endParaRPr sz="1200"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100" b="1" u="sng">
                          <a:solidFill>
                            <a:schemeClr val="lt2"/>
                          </a:solidFill>
                          <a:latin typeface="Sarabun"/>
                          <a:ea typeface="Sarabun"/>
                          <a:cs typeface="Sarabun"/>
                          <a:sym typeface="Sarabun"/>
                        </a:rPr>
                        <a:t>Product Backlog Item</a:t>
                      </a:r>
                      <a:endParaRPr sz="1100"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b="1" u="sng">
                          <a:solidFill>
                            <a:schemeClr val="lt2"/>
                          </a:solidFill>
                          <a:latin typeface="Sarabun"/>
                          <a:ea typeface="Sarabun"/>
                          <a:cs typeface="Sarabun"/>
                          <a:sym typeface="Sarabun"/>
                        </a:rPr>
                        <a:t>Subtasks/Product Backlog Refinement</a:t>
                      </a:r>
                      <a:endParaRPr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3936375">
                <a:tc>
                  <a:txBody>
                    <a:bodyPr/>
                    <a:lstStyle/>
                    <a:p>
                      <a:pPr marL="0" lvl="0" indent="0" algn="ctr" rtl="0">
                        <a:spcBef>
                          <a:spcPts val="0"/>
                        </a:spcBef>
                        <a:spcAft>
                          <a:spcPts val="0"/>
                        </a:spcAft>
                        <a:buNone/>
                      </a:pPr>
                      <a:r>
                        <a:rPr lang="en" sz="1800" b="1">
                          <a:latin typeface="Sarabun"/>
                          <a:ea typeface="Sarabun"/>
                          <a:cs typeface="Sarabun"/>
                          <a:sym typeface="Sarabun"/>
                        </a:rPr>
                        <a:t>8</a:t>
                      </a:r>
                      <a:endParaRPr sz="1800" b="1">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097" name="Google Shape;1097;p63"/>
          <p:cNvPicPr preferRelativeResize="0"/>
          <p:nvPr/>
        </p:nvPicPr>
        <p:blipFill>
          <a:blip r:embed="rId4">
            <a:alphaModFix/>
          </a:blip>
          <a:stretch>
            <a:fillRect/>
          </a:stretch>
        </p:blipFill>
        <p:spPr>
          <a:xfrm>
            <a:off x="513922" y="2416625"/>
            <a:ext cx="1600200" cy="1042800"/>
          </a:xfrm>
          <a:prstGeom prst="roundRect">
            <a:avLst>
              <a:gd name="adj" fmla="val 6215"/>
            </a:avLst>
          </a:prstGeom>
          <a:noFill/>
          <a:ln>
            <a:noFill/>
          </a:ln>
        </p:spPr>
      </p:pic>
      <p:pic>
        <p:nvPicPr>
          <p:cNvPr id="1098" name="Google Shape;1098;p63"/>
          <p:cNvPicPr preferRelativeResize="0"/>
          <p:nvPr/>
        </p:nvPicPr>
        <p:blipFill>
          <a:blip r:embed="rId5">
            <a:alphaModFix/>
          </a:blip>
          <a:stretch>
            <a:fillRect/>
          </a:stretch>
        </p:blipFill>
        <p:spPr>
          <a:xfrm>
            <a:off x="2458375" y="1252824"/>
            <a:ext cx="1267475" cy="2263816"/>
          </a:xfrm>
          <a:prstGeom prst="rect">
            <a:avLst/>
          </a:prstGeom>
          <a:noFill/>
          <a:ln>
            <a:noFill/>
          </a:ln>
        </p:spPr>
      </p:pic>
      <p:pic>
        <p:nvPicPr>
          <p:cNvPr id="1099" name="Google Shape;1099;p63"/>
          <p:cNvPicPr preferRelativeResize="0"/>
          <p:nvPr/>
        </p:nvPicPr>
        <p:blipFill>
          <a:blip r:embed="rId6">
            <a:alphaModFix/>
          </a:blip>
          <a:stretch>
            <a:fillRect/>
          </a:stretch>
        </p:blipFill>
        <p:spPr>
          <a:xfrm>
            <a:off x="2458375" y="3521540"/>
            <a:ext cx="1267475" cy="736053"/>
          </a:xfrm>
          <a:prstGeom prst="rect">
            <a:avLst/>
          </a:prstGeom>
          <a:noFill/>
          <a:ln>
            <a:noFill/>
          </a:ln>
        </p:spPr>
      </p:pic>
      <p:pic>
        <p:nvPicPr>
          <p:cNvPr id="1100" name="Google Shape;1100;p63"/>
          <p:cNvPicPr preferRelativeResize="0"/>
          <p:nvPr/>
        </p:nvPicPr>
        <p:blipFill>
          <a:blip r:embed="rId7">
            <a:alphaModFix/>
          </a:blip>
          <a:stretch>
            <a:fillRect/>
          </a:stretch>
        </p:blipFill>
        <p:spPr>
          <a:xfrm>
            <a:off x="2458375" y="4262489"/>
            <a:ext cx="1267475" cy="635374"/>
          </a:xfrm>
          <a:prstGeom prst="rect">
            <a:avLst/>
          </a:prstGeom>
          <a:noFill/>
          <a:ln>
            <a:noFill/>
          </a:ln>
        </p:spPr>
      </p:pic>
      <p:pic>
        <p:nvPicPr>
          <p:cNvPr id="1101" name="Google Shape;1101;p63"/>
          <p:cNvPicPr preferRelativeResize="0"/>
          <p:nvPr/>
        </p:nvPicPr>
        <p:blipFill>
          <a:blip r:embed="rId8">
            <a:alphaModFix/>
          </a:blip>
          <a:stretch>
            <a:fillRect/>
          </a:stretch>
        </p:blipFill>
        <p:spPr>
          <a:xfrm>
            <a:off x="3725850" y="1252825"/>
            <a:ext cx="1267475" cy="2261173"/>
          </a:xfrm>
          <a:prstGeom prst="rect">
            <a:avLst/>
          </a:prstGeom>
          <a:noFill/>
          <a:ln>
            <a:noFill/>
          </a:ln>
        </p:spPr>
      </p:pic>
      <p:pic>
        <p:nvPicPr>
          <p:cNvPr id="1102" name="Google Shape;1102;p63"/>
          <p:cNvPicPr preferRelativeResize="0"/>
          <p:nvPr/>
        </p:nvPicPr>
        <p:blipFill>
          <a:blip r:embed="rId9">
            <a:alphaModFix/>
          </a:blip>
          <a:stretch>
            <a:fillRect/>
          </a:stretch>
        </p:blipFill>
        <p:spPr>
          <a:xfrm>
            <a:off x="3696249" y="3521550"/>
            <a:ext cx="1294776" cy="736050"/>
          </a:xfrm>
          <a:prstGeom prst="rect">
            <a:avLst/>
          </a:prstGeom>
          <a:noFill/>
          <a:ln>
            <a:noFill/>
          </a:ln>
        </p:spPr>
      </p:pic>
      <p:pic>
        <p:nvPicPr>
          <p:cNvPr id="1103" name="Google Shape;1103;p63"/>
          <p:cNvPicPr preferRelativeResize="0"/>
          <p:nvPr/>
        </p:nvPicPr>
        <p:blipFill>
          <a:blip r:embed="rId10">
            <a:alphaModFix/>
          </a:blip>
          <a:stretch>
            <a:fillRect/>
          </a:stretch>
        </p:blipFill>
        <p:spPr>
          <a:xfrm>
            <a:off x="4993325" y="1252825"/>
            <a:ext cx="1209525" cy="2446925"/>
          </a:xfrm>
          <a:prstGeom prst="rect">
            <a:avLst/>
          </a:prstGeom>
          <a:noFill/>
          <a:ln>
            <a:noFill/>
          </a:ln>
        </p:spPr>
      </p:pic>
      <p:pic>
        <p:nvPicPr>
          <p:cNvPr id="1104" name="Google Shape;1104;p63"/>
          <p:cNvPicPr preferRelativeResize="0"/>
          <p:nvPr/>
        </p:nvPicPr>
        <p:blipFill>
          <a:blip r:embed="rId11">
            <a:alphaModFix/>
          </a:blip>
          <a:stretch>
            <a:fillRect/>
          </a:stretch>
        </p:blipFill>
        <p:spPr>
          <a:xfrm>
            <a:off x="4993325" y="3699750"/>
            <a:ext cx="1209525" cy="1275225"/>
          </a:xfrm>
          <a:prstGeom prst="rect">
            <a:avLst/>
          </a:prstGeom>
          <a:noFill/>
          <a:ln>
            <a:noFill/>
          </a:ln>
        </p:spPr>
      </p:pic>
      <p:pic>
        <p:nvPicPr>
          <p:cNvPr id="1105" name="Google Shape;1105;p63"/>
          <p:cNvPicPr preferRelativeResize="0"/>
          <p:nvPr/>
        </p:nvPicPr>
        <p:blipFill>
          <a:blip r:embed="rId12">
            <a:alphaModFix/>
          </a:blip>
          <a:stretch>
            <a:fillRect/>
          </a:stretch>
        </p:blipFill>
        <p:spPr>
          <a:xfrm>
            <a:off x="6205150" y="1252828"/>
            <a:ext cx="1267475" cy="2207977"/>
          </a:xfrm>
          <a:prstGeom prst="rect">
            <a:avLst/>
          </a:prstGeom>
          <a:noFill/>
          <a:ln>
            <a:noFill/>
          </a:ln>
        </p:spPr>
      </p:pic>
      <p:pic>
        <p:nvPicPr>
          <p:cNvPr id="1106" name="Google Shape;1106;p63"/>
          <p:cNvPicPr preferRelativeResize="0"/>
          <p:nvPr/>
        </p:nvPicPr>
        <p:blipFill>
          <a:blip r:embed="rId13">
            <a:alphaModFix/>
          </a:blip>
          <a:stretch>
            <a:fillRect/>
          </a:stretch>
        </p:blipFill>
        <p:spPr>
          <a:xfrm>
            <a:off x="6205150" y="3423275"/>
            <a:ext cx="1267475" cy="1389179"/>
          </a:xfrm>
          <a:prstGeom prst="rect">
            <a:avLst/>
          </a:prstGeom>
          <a:noFill/>
          <a:ln>
            <a:noFill/>
          </a:ln>
        </p:spPr>
      </p:pic>
      <p:sp>
        <p:nvSpPr>
          <p:cNvPr id="1107" name="Google Shape;1107;p63"/>
          <p:cNvSpPr txBox="1"/>
          <p:nvPr/>
        </p:nvSpPr>
        <p:spPr>
          <a:xfrm>
            <a:off x="7607700" y="2828850"/>
            <a:ext cx="1688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Sarabun"/>
                <a:ea typeface="Sarabun"/>
                <a:cs typeface="Sarabun"/>
                <a:sym typeface="Sarabun"/>
              </a:rPr>
              <a:t>………….</a:t>
            </a:r>
            <a:endParaRPr sz="1200">
              <a:solidFill>
                <a:schemeClr val="dk1"/>
              </a:solidFill>
              <a:latin typeface="Sarabun"/>
              <a:ea typeface="Sarabun"/>
              <a:cs typeface="Sarabun"/>
              <a:sym typeface="Sarabu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pic>
        <p:nvPicPr>
          <p:cNvPr id="1112" name="Google Shape;1112;p64"/>
          <p:cNvPicPr preferRelativeResize="0"/>
          <p:nvPr/>
        </p:nvPicPr>
        <p:blipFill>
          <a:blip r:embed="rId3">
            <a:alphaModFix/>
          </a:blip>
          <a:stretch>
            <a:fillRect/>
          </a:stretch>
        </p:blipFill>
        <p:spPr>
          <a:xfrm>
            <a:off x="1073188" y="1128100"/>
            <a:ext cx="6997628" cy="3820975"/>
          </a:xfrm>
          <a:prstGeom prst="rect">
            <a:avLst/>
          </a:prstGeom>
          <a:noFill/>
          <a:ln>
            <a:noFill/>
          </a:ln>
        </p:spPr>
      </p:pic>
      <p:sp>
        <p:nvSpPr>
          <p:cNvPr id="1113" name="Google Shape;1113;p64"/>
          <p:cNvSpPr/>
          <p:nvPr/>
        </p:nvSpPr>
        <p:spPr>
          <a:xfrm>
            <a:off x="1706550" y="222000"/>
            <a:ext cx="5730900" cy="5388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lt2"/>
                </a:solidFill>
                <a:latin typeface="Figtree Black"/>
                <a:ea typeface="Figtree Black"/>
                <a:cs typeface="Figtree Black"/>
                <a:sym typeface="Figtree Black"/>
              </a:rPr>
              <a:t>Burndown Chart for Sprint 5</a:t>
            </a:r>
            <a:endParaRPr sz="2900">
              <a:solidFill>
                <a:schemeClr val="lt2"/>
              </a:solidFill>
              <a:latin typeface="Figtree Black"/>
              <a:ea typeface="Figtree Black"/>
              <a:cs typeface="Figtree Black"/>
              <a:sym typeface="Figtree Black"/>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65"/>
          <p:cNvSpPr/>
          <p:nvPr/>
        </p:nvSpPr>
        <p:spPr>
          <a:xfrm>
            <a:off x="141425" y="1670038"/>
            <a:ext cx="8754600" cy="140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1119" name="Google Shape;1119;p65"/>
          <p:cNvPicPr preferRelativeResize="0"/>
          <p:nvPr/>
        </p:nvPicPr>
        <p:blipFill>
          <a:blip r:embed="rId3">
            <a:alphaModFix/>
          </a:blip>
          <a:stretch>
            <a:fillRect/>
          </a:stretch>
        </p:blipFill>
        <p:spPr>
          <a:xfrm>
            <a:off x="713225" y="4070400"/>
            <a:ext cx="274450" cy="374250"/>
          </a:xfrm>
          <a:prstGeom prst="rect">
            <a:avLst/>
          </a:prstGeom>
          <a:noFill/>
          <a:ln>
            <a:noFill/>
          </a:ln>
        </p:spPr>
      </p:pic>
      <p:pic>
        <p:nvPicPr>
          <p:cNvPr id="1120" name="Google Shape;1120;p65"/>
          <p:cNvPicPr preferRelativeResize="0"/>
          <p:nvPr/>
        </p:nvPicPr>
        <p:blipFill>
          <a:blip r:embed="rId3">
            <a:alphaModFix/>
          </a:blip>
          <a:stretch>
            <a:fillRect/>
          </a:stretch>
        </p:blipFill>
        <p:spPr>
          <a:xfrm>
            <a:off x="8293550" y="3696150"/>
            <a:ext cx="274450" cy="374250"/>
          </a:xfrm>
          <a:prstGeom prst="rect">
            <a:avLst/>
          </a:prstGeom>
          <a:noFill/>
          <a:ln>
            <a:noFill/>
          </a:ln>
        </p:spPr>
      </p:pic>
      <p:pic>
        <p:nvPicPr>
          <p:cNvPr id="1121" name="Google Shape;1121;p65"/>
          <p:cNvPicPr preferRelativeResize="0"/>
          <p:nvPr/>
        </p:nvPicPr>
        <p:blipFill>
          <a:blip r:embed="rId3">
            <a:alphaModFix/>
          </a:blip>
          <a:stretch>
            <a:fillRect/>
          </a:stretch>
        </p:blipFill>
        <p:spPr>
          <a:xfrm>
            <a:off x="1178900" y="913750"/>
            <a:ext cx="274450" cy="374250"/>
          </a:xfrm>
          <a:prstGeom prst="rect">
            <a:avLst/>
          </a:prstGeom>
          <a:noFill/>
          <a:ln>
            <a:noFill/>
          </a:ln>
        </p:spPr>
      </p:pic>
      <p:pic>
        <p:nvPicPr>
          <p:cNvPr id="1122" name="Google Shape;1122;p65"/>
          <p:cNvPicPr preferRelativeResize="0"/>
          <p:nvPr/>
        </p:nvPicPr>
        <p:blipFill>
          <a:blip r:embed="rId3">
            <a:alphaModFix/>
          </a:blip>
          <a:stretch>
            <a:fillRect/>
          </a:stretch>
        </p:blipFill>
        <p:spPr>
          <a:xfrm>
            <a:off x="7721600" y="352375"/>
            <a:ext cx="274450" cy="374250"/>
          </a:xfrm>
          <a:prstGeom prst="rect">
            <a:avLst/>
          </a:prstGeom>
          <a:noFill/>
          <a:ln>
            <a:noFill/>
          </a:ln>
        </p:spPr>
      </p:pic>
      <p:pic>
        <p:nvPicPr>
          <p:cNvPr id="1123" name="Google Shape;1123;p65"/>
          <p:cNvPicPr preferRelativeResize="0"/>
          <p:nvPr/>
        </p:nvPicPr>
        <p:blipFill>
          <a:blip r:embed="rId3">
            <a:alphaModFix/>
          </a:blip>
          <a:stretch>
            <a:fillRect/>
          </a:stretch>
        </p:blipFill>
        <p:spPr>
          <a:xfrm>
            <a:off x="4381500" y="4604000"/>
            <a:ext cx="274450" cy="374250"/>
          </a:xfrm>
          <a:prstGeom prst="rect">
            <a:avLst/>
          </a:prstGeom>
          <a:noFill/>
          <a:ln>
            <a:noFill/>
          </a:ln>
        </p:spPr>
      </p:pic>
      <p:pic>
        <p:nvPicPr>
          <p:cNvPr id="1124" name="Google Shape;1124;p65"/>
          <p:cNvPicPr preferRelativeResize="0"/>
          <p:nvPr/>
        </p:nvPicPr>
        <p:blipFill>
          <a:blip r:embed="rId3">
            <a:alphaModFix/>
          </a:blip>
          <a:stretch>
            <a:fillRect/>
          </a:stretch>
        </p:blipFill>
        <p:spPr>
          <a:xfrm>
            <a:off x="4107050" y="296125"/>
            <a:ext cx="274450" cy="374250"/>
          </a:xfrm>
          <a:prstGeom prst="rect">
            <a:avLst/>
          </a:prstGeom>
          <a:noFill/>
          <a:ln>
            <a:noFill/>
          </a:ln>
        </p:spPr>
      </p:pic>
      <p:sp>
        <p:nvSpPr>
          <p:cNvPr id="1125" name="Google Shape;1125;p65"/>
          <p:cNvSpPr/>
          <p:nvPr/>
        </p:nvSpPr>
        <p:spPr>
          <a:xfrm>
            <a:off x="433950" y="1860988"/>
            <a:ext cx="8276100" cy="1018800"/>
          </a:xfrm>
          <a:prstGeom prst="roundRect">
            <a:avLst>
              <a:gd name="adj" fmla="val 16667"/>
            </a:avLst>
          </a:prstGeom>
          <a:solidFill>
            <a:srgbClr val="281C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2"/>
                </a:solidFill>
                <a:latin typeface="Figtree Black"/>
                <a:ea typeface="Figtree Black"/>
                <a:cs typeface="Figtree Black"/>
                <a:sym typeface="Figtree Black"/>
              </a:rPr>
              <a:t>Sprint 6 - CI/CD Pipeline + Finalizing Product Release</a:t>
            </a:r>
            <a:endParaRPr sz="500">
              <a:latin typeface="Sarabun"/>
              <a:ea typeface="Sarabun"/>
              <a:cs typeface="Sarabun"/>
              <a:sym typeface="Sarabu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66"/>
          <p:cNvSpPr/>
          <p:nvPr/>
        </p:nvSpPr>
        <p:spPr>
          <a:xfrm>
            <a:off x="1643625" y="110752"/>
            <a:ext cx="5877900" cy="4872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Figtree Black"/>
                <a:ea typeface="Figtree Black"/>
                <a:cs typeface="Figtree Black"/>
                <a:sym typeface="Figtree Black"/>
              </a:rPr>
              <a:t>Sprint Backlog Items</a:t>
            </a:r>
            <a:endParaRPr sz="2500">
              <a:solidFill>
                <a:schemeClr val="lt2"/>
              </a:solidFill>
              <a:latin typeface="Figtree Black"/>
              <a:ea typeface="Figtree Black"/>
              <a:cs typeface="Figtree Black"/>
              <a:sym typeface="Figtree Black"/>
            </a:endParaRPr>
          </a:p>
        </p:txBody>
      </p:sp>
      <p:pic>
        <p:nvPicPr>
          <p:cNvPr id="1131" name="Google Shape;1131;p66"/>
          <p:cNvPicPr preferRelativeResize="0"/>
          <p:nvPr/>
        </p:nvPicPr>
        <p:blipFill>
          <a:blip r:embed="rId3">
            <a:alphaModFix/>
          </a:blip>
          <a:stretch>
            <a:fillRect/>
          </a:stretch>
        </p:blipFill>
        <p:spPr>
          <a:xfrm>
            <a:off x="7079047" y="3488981"/>
            <a:ext cx="2064950" cy="1564150"/>
          </a:xfrm>
          <a:prstGeom prst="rect">
            <a:avLst/>
          </a:prstGeom>
          <a:noFill/>
          <a:ln>
            <a:noFill/>
          </a:ln>
        </p:spPr>
      </p:pic>
      <p:graphicFrame>
        <p:nvGraphicFramePr>
          <p:cNvPr id="1132" name="Google Shape;1132;p66"/>
          <p:cNvGraphicFramePr/>
          <p:nvPr/>
        </p:nvGraphicFramePr>
        <p:xfrm>
          <a:off x="55550" y="695906"/>
          <a:ext cx="9017225" cy="4306900"/>
        </p:xfrm>
        <a:graphic>
          <a:graphicData uri="http://schemas.openxmlformats.org/drawingml/2006/table">
            <a:tbl>
              <a:tblPr>
                <a:noFill/>
                <a:tableStyleId>{A22F21CB-052C-4A18-A916-07000E4FDB9D}</a:tableStyleId>
              </a:tblPr>
              <a:tblGrid>
                <a:gridCol w="399250">
                  <a:extLst>
                    <a:ext uri="{9D8B030D-6E8A-4147-A177-3AD203B41FA5}">
                      <a16:colId xmlns:a16="http://schemas.microsoft.com/office/drawing/2014/main" val="20000"/>
                    </a:ext>
                  </a:extLst>
                </a:gridCol>
                <a:gridCol w="1721525">
                  <a:extLst>
                    <a:ext uri="{9D8B030D-6E8A-4147-A177-3AD203B41FA5}">
                      <a16:colId xmlns:a16="http://schemas.microsoft.com/office/drawing/2014/main" val="20001"/>
                    </a:ext>
                  </a:extLst>
                </a:gridCol>
                <a:gridCol w="6226950">
                  <a:extLst>
                    <a:ext uri="{9D8B030D-6E8A-4147-A177-3AD203B41FA5}">
                      <a16:colId xmlns:a16="http://schemas.microsoft.com/office/drawing/2014/main" val="20002"/>
                    </a:ext>
                  </a:extLst>
                </a:gridCol>
                <a:gridCol w="669500">
                  <a:extLst>
                    <a:ext uri="{9D8B030D-6E8A-4147-A177-3AD203B41FA5}">
                      <a16:colId xmlns:a16="http://schemas.microsoft.com/office/drawing/2014/main" val="20003"/>
                    </a:ext>
                  </a:extLst>
                </a:gridCol>
              </a:tblGrid>
              <a:tr h="472225">
                <a:tc>
                  <a:txBody>
                    <a:bodyPr/>
                    <a:lstStyle/>
                    <a:p>
                      <a:pPr marL="0" lvl="0" indent="0" algn="ctr" rtl="0">
                        <a:spcBef>
                          <a:spcPts val="0"/>
                        </a:spcBef>
                        <a:spcAft>
                          <a:spcPts val="0"/>
                        </a:spcAft>
                        <a:buNone/>
                      </a:pPr>
                      <a:r>
                        <a:rPr lang="en" sz="1200" b="1" u="sng">
                          <a:solidFill>
                            <a:schemeClr val="lt2"/>
                          </a:solidFill>
                          <a:latin typeface="Sarabun"/>
                          <a:ea typeface="Sarabun"/>
                          <a:cs typeface="Sarabun"/>
                          <a:sym typeface="Sarabun"/>
                        </a:rPr>
                        <a:t>ID</a:t>
                      </a:r>
                      <a:endParaRPr sz="1200"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100" b="1" u="sng">
                          <a:solidFill>
                            <a:schemeClr val="lt2"/>
                          </a:solidFill>
                          <a:latin typeface="Sarabun"/>
                          <a:ea typeface="Sarabun"/>
                          <a:cs typeface="Sarabun"/>
                          <a:sym typeface="Sarabun"/>
                        </a:rPr>
                        <a:t>Product Backlog Item</a:t>
                      </a:r>
                      <a:endParaRPr sz="1100"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b="1" u="sng">
                          <a:solidFill>
                            <a:schemeClr val="lt2"/>
                          </a:solidFill>
                          <a:latin typeface="Sarabun"/>
                          <a:ea typeface="Sarabun"/>
                          <a:cs typeface="Sarabun"/>
                          <a:sym typeface="Sarabun"/>
                        </a:rPr>
                        <a:t>Subtasks/Product Backlog Refinement</a:t>
                      </a:r>
                      <a:endParaRPr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b="1" u="sng">
                          <a:solidFill>
                            <a:schemeClr val="lt2"/>
                          </a:solidFill>
                          <a:latin typeface="Sarabun"/>
                          <a:ea typeface="Sarabun"/>
                          <a:cs typeface="Sarabun"/>
                          <a:sym typeface="Sarabun"/>
                        </a:rPr>
                        <a:t>Points</a:t>
                      </a:r>
                      <a:endParaRPr sz="1200" b="1" u="sng">
                        <a:solidFill>
                          <a:schemeClr val="lt2"/>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2063200">
                <a:tc>
                  <a:txBody>
                    <a:bodyPr/>
                    <a:lstStyle/>
                    <a:p>
                      <a:pPr marL="0" lvl="0" indent="0" algn="ctr" rtl="0">
                        <a:spcBef>
                          <a:spcPts val="0"/>
                        </a:spcBef>
                        <a:spcAft>
                          <a:spcPts val="0"/>
                        </a:spcAft>
                        <a:buNone/>
                      </a:pPr>
                      <a:r>
                        <a:rPr lang="en" sz="1800" b="1">
                          <a:latin typeface="Sarabun"/>
                          <a:ea typeface="Sarabun"/>
                          <a:cs typeface="Sarabun"/>
                          <a:sym typeface="Sarabun"/>
                        </a:rPr>
                        <a:t>1</a:t>
                      </a:r>
                      <a:endParaRPr sz="1800" b="1">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Sarabun"/>
                          <a:ea typeface="Sarabun"/>
                          <a:cs typeface="Sarabun"/>
                          <a:sym typeface="Sarabun"/>
                        </a:rPr>
                        <a:t>47</a:t>
                      </a:r>
                      <a:endParaRPr sz="1600" b="1">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71475">
                <a:tc>
                  <a:txBody>
                    <a:bodyPr/>
                    <a:lstStyle/>
                    <a:p>
                      <a:pPr marL="0" lvl="0" indent="0" algn="ctr" rtl="0">
                        <a:spcBef>
                          <a:spcPts val="0"/>
                        </a:spcBef>
                        <a:spcAft>
                          <a:spcPts val="0"/>
                        </a:spcAft>
                        <a:buNone/>
                      </a:pPr>
                      <a:r>
                        <a:rPr lang="en" sz="1800" b="1">
                          <a:latin typeface="Sarabun"/>
                          <a:ea typeface="Sarabun"/>
                          <a:cs typeface="Sarabun"/>
                          <a:sym typeface="Sarabun"/>
                        </a:rPr>
                        <a:t>2</a:t>
                      </a:r>
                      <a:endParaRPr sz="1800" b="1">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t>- </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Sarabun"/>
                          <a:ea typeface="Sarabun"/>
                          <a:cs typeface="Sarabun"/>
                          <a:sym typeface="Sarabun"/>
                        </a:rPr>
                        <a:t>13</a:t>
                      </a:r>
                      <a:endParaRPr sz="1600" b="1">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133" name="Google Shape;1133;p66"/>
          <p:cNvPicPr preferRelativeResize="0"/>
          <p:nvPr/>
        </p:nvPicPr>
        <p:blipFill>
          <a:blip r:embed="rId4">
            <a:alphaModFix/>
          </a:blip>
          <a:stretch>
            <a:fillRect/>
          </a:stretch>
        </p:blipFill>
        <p:spPr>
          <a:xfrm>
            <a:off x="454801" y="1553775"/>
            <a:ext cx="1724100" cy="1311300"/>
          </a:xfrm>
          <a:prstGeom prst="roundRect">
            <a:avLst>
              <a:gd name="adj" fmla="val 5718"/>
            </a:avLst>
          </a:prstGeom>
          <a:noFill/>
          <a:ln>
            <a:noFill/>
          </a:ln>
        </p:spPr>
      </p:pic>
      <p:pic>
        <p:nvPicPr>
          <p:cNvPr id="1134" name="Google Shape;1134;p66"/>
          <p:cNvPicPr preferRelativeResize="0"/>
          <p:nvPr/>
        </p:nvPicPr>
        <p:blipFill>
          <a:blip r:embed="rId5">
            <a:alphaModFix/>
          </a:blip>
          <a:stretch>
            <a:fillRect/>
          </a:stretch>
        </p:blipFill>
        <p:spPr>
          <a:xfrm>
            <a:off x="2602825" y="1449250"/>
            <a:ext cx="2481300" cy="1452000"/>
          </a:xfrm>
          <a:prstGeom prst="roundRect">
            <a:avLst>
              <a:gd name="adj" fmla="val 7872"/>
            </a:avLst>
          </a:prstGeom>
          <a:noFill/>
          <a:ln>
            <a:noFill/>
          </a:ln>
        </p:spPr>
      </p:pic>
      <p:pic>
        <p:nvPicPr>
          <p:cNvPr id="1135" name="Google Shape;1135;p66"/>
          <p:cNvPicPr preferRelativeResize="0"/>
          <p:nvPr/>
        </p:nvPicPr>
        <p:blipFill>
          <a:blip r:embed="rId6">
            <a:alphaModFix/>
          </a:blip>
          <a:stretch>
            <a:fillRect/>
          </a:stretch>
        </p:blipFill>
        <p:spPr>
          <a:xfrm>
            <a:off x="5664696" y="1427349"/>
            <a:ext cx="2365200" cy="1564200"/>
          </a:xfrm>
          <a:prstGeom prst="roundRect">
            <a:avLst>
              <a:gd name="adj" fmla="val 5994"/>
            </a:avLst>
          </a:prstGeom>
          <a:noFill/>
          <a:ln>
            <a:noFill/>
          </a:ln>
        </p:spPr>
      </p:pic>
      <p:pic>
        <p:nvPicPr>
          <p:cNvPr id="1136" name="Google Shape;1136;p66"/>
          <p:cNvPicPr preferRelativeResize="0"/>
          <p:nvPr/>
        </p:nvPicPr>
        <p:blipFill>
          <a:blip r:embed="rId7">
            <a:alphaModFix/>
          </a:blip>
          <a:stretch>
            <a:fillRect/>
          </a:stretch>
        </p:blipFill>
        <p:spPr>
          <a:xfrm>
            <a:off x="454800" y="3570575"/>
            <a:ext cx="1724100" cy="1134600"/>
          </a:xfrm>
          <a:prstGeom prst="roundRect">
            <a:avLst>
              <a:gd name="adj" fmla="val 8172"/>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67"/>
          <p:cNvSpPr/>
          <p:nvPr/>
        </p:nvSpPr>
        <p:spPr>
          <a:xfrm>
            <a:off x="2366750" y="75344"/>
            <a:ext cx="4631400" cy="4425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2"/>
                </a:solidFill>
                <a:latin typeface="Figtree Black"/>
                <a:ea typeface="Figtree Black"/>
                <a:cs typeface="Figtree Black"/>
                <a:sym typeface="Figtree Black"/>
              </a:rPr>
              <a:t>1st Product Backlog Item</a:t>
            </a:r>
            <a:endParaRPr sz="2400">
              <a:solidFill>
                <a:schemeClr val="lt2"/>
              </a:solidFill>
              <a:latin typeface="Figtree Black"/>
              <a:ea typeface="Figtree Black"/>
              <a:cs typeface="Figtree Black"/>
              <a:sym typeface="Figtree Black"/>
            </a:endParaRPr>
          </a:p>
        </p:txBody>
      </p:sp>
      <p:pic>
        <p:nvPicPr>
          <p:cNvPr id="1142" name="Google Shape;1142;p67"/>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1143" name="Google Shape;1143;p67"/>
          <p:cNvGraphicFramePr/>
          <p:nvPr/>
        </p:nvGraphicFramePr>
        <p:xfrm>
          <a:off x="68035" y="602906"/>
          <a:ext cx="8990075" cy="4347660"/>
        </p:xfrm>
        <a:graphic>
          <a:graphicData uri="http://schemas.openxmlformats.org/drawingml/2006/table">
            <a:tbl>
              <a:tblPr>
                <a:noFill/>
                <a:tableStyleId>{A22F21CB-052C-4A18-A916-07000E4FDB9D}</a:tableStyleId>
              </a:tblPr>
              <a:tblGrid>
                <a:gridCol w="6574275">
                  <a:extLst>
                    <a:ext uri="{9D8B030D-6E8A-4147-A177-3AD203B41FA5}">
                      <a16:colId xmlns:a16="http://schemas.microsoft.com/office/drawing/2014/main" val="20000"/>
                    </a:ext>
                  </a:extLst>
                </a:gridCol>
                <a:gridCol w="2415800">
                  <a:extLst>
                    <a:ext uri="{9D8B030D-6E8A-4147-A177-3AD203B41FA5}">
                      <a16:colId xmlns:a16="http://schemas.microsoft.com/office/drawing/2014/main" val="20001"/>
                    </a:ext>
                  </a:extLst>
                </a:gridCol>
              </a:tblGrid>
              <a:tr h="307525">
                <a:tc>
                  <a:txBody>
                    <a:bodyPr/>
                    <a:lstStyle/>
                    <a:p>
                      <a:pPr marL="0" lvl="0" indent="0" algn="ctr" rtl="0">
                        <a:spcBef>
                          <a:spcPts val="0"/>
                        </a:spcBef>
                        <a:spcAft>
                          <a:spcPts val="0"/>
                        </a:spcAft>
                        <a:buNone/>
                      </a:pPr>
                      <a:r>
                        <a:rPr lang="en" b="1"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457200" lvl="0" indent="-228600" algn="l" rtl="0">
                        <a:lnSpc>
                          <a:spcPct val="115000"/>
                        </a:lnSpc>
                        <a:spcBef>
                          <a:spcPts val="0"/>
                        </a:spcBef>
                        <a:spcAft>
                          <a:spcPts val="0"/>
                        </a:spcAft>
                        <a:buNone/>
                      </a:pPr>
                      <a:r>
                        <a:rPr lang="en" sz="1300" b="1" u="sng">
                          <a:solidFill>
                            <a:schemeClr val="accent6"/>
                          </a:solidFill>
                          <a:latin typeface="Sarabun"/>
                          <a:ea typeface="Sarabun"/>
                          <a:cs typeface="Sarabun"/>
                          <a:sym typeface="Sarabun"/>
                        </a:rPr>
                        <a:t>Task Accomplishments</a:t>
                      </a:r>
                      <a:endParaRPr sz="1300"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3951450">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Made </a:t>
                      </a:r>
                      <a:r>
                        <a:rPr lang="en" sz="1100" b="1">
                          <a:solidFill>
                            <a:schemeClr val="dk1"/>
                          </a:solidFill>
                          <a:latin typeface="Sarabun"/>
                          <a:ea typeface="Sarabun"/>
                          <a:cs typeface="Sarabun"/>
                          <a:sym typeface="Sarabun"/>
                        </a:rPr>
                        <a:t>Github repository secrets</a:t>
                      </a:r>
                      <a:r>
                        <a:rPr lang="en" sz="1100">
                          <a:solidFill>
                            <a:schemeClr val="dk1"/>
                          </a:solidFill>
                          <a:latin typeface="Sarabun"/>
                          <a:ea typeface="Sarabun"/>
                          <a:cs typeface="Sarabun"/>
                          <a:sym typeface="Sarabun"/>
                        </a:rPr>
                        <a:t>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to </a:t>
                      </a:r>
                      <a:r>
                        <a:rPr lang="en" sz="1100" b="1">
                          <a:solidFill>
                            <a:schemeClr val="dk1"/>
                          </a:solidFill>
                          <a:latin typeface="Sarabun"/>
                          <a:ea typeface="Sarabun"/>
                          <a:cs typeface="Sarabun"/>
                          <a:sym typeface="Sarabun"/>
                        </a:rPr>
                        <a:t>store credentials</a:t>
                      </a:r>
                      <a:r>
                        <a:rPr lang="en" sz="1100">
                          <a:solidFill>
                            <a:schemeClr val="dk1"/>
                          </a:solidFill>
                          <a:latin typeface="Sarabun"/>
                          <a:ea typeface="Sarabun"/>
                          <a:cs typeface="Sarabun"/>
                          <a:sym typeface="Sarabun"/>
                        </a:rPr>
                        <a:t> of Snowflake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Account (Security Measure)</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Created ‘</a:t>
                      </a:r>
                      <a:r>
                        <a:rPr lang="en" sz="1100" b="1">
                          <a:solidFill>
                            <a:schemeClr val="dk1"/>
                          </a:solidFill>
                          <a:latin typeface="Sarabun"/>
                          <a:ea typeface="Sarabun"/>
                          <a:cs typeface="Sarabun"/>
                          <a:sym typeface="Sarabun"/>
                        </a:rPr>
                        <a:t>product.yml</a:t>
                      </a:r>
                      <a:r>
                        <a:rPr lang="en" sz="1100">
                          <a:solidFill>
                            <a:schemeClr val="dk1"/>
                          </a:solidFill>
                          <a:latin typeface="Sarabun"/>
                          <a:ea typeface="Sarabun"/>
                          <a:cs typeface="Sarabun"/>
                          <a:sym typeface="Sarabun"/>
                        </a:rPr>
                        <a:t>’ in Github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Action Workflow to automate the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process of appending UnitCost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from Product Fresh</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Writing the SQL code to add the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UnitCost column and incremental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modelling</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The </a:t>
                      </a:r>
                      <a:r>
                        <a:rPr lang="en" sz="1100" b="1">
                          <a:solidFill>
                            <a:schemeClr val="dk1"/>
                          </a:solidFill>
                          <a:latin typeface="Sarabun"/>
                          <a:ea typeface="Sarabun"/>
                          <a:cs typeface="Sarabun"/>
                          <a:sym typeface="Sarabun"/>
                        </a:rPr>
                        <a:t>workflow action</a:t>
                      </a:r>
                      <a:r>
                        <a:rPr lang="en" sz="1100">
                          <a:solidFill>
                            <a:schemeClr val="dk1"/>
                          </a:solidFill>
                          <a:latin typeface="Sarabun"/>
                          <a:ea typeface="Sarabun"/>
                          <a:cs typeface="Sarabun"/>
                          <a:sym typeface="Sarabun"/>
                        </a:rPr>
                        <a:t> is able to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run successfully</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Check whether the UnitCost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column is appended to the </a:t>
                      </a:r>
                      <a:br>
                        <a:rPr lang="en" sz="1100">
                          <a:solidFill>
                            <a:schemeClr val="dk1"/>
                          </a:solidFill>
                          <a:latin typeface="Sarabun"/>
                          <a:ea typeface="Sarabun"/>
                          <a:cs typeface="Sarabun"/>
                          <a:sym typeface="Sarabun"/>
                        </a:rPr>
                      </a:br>
                      <a:r>
                        <a:rPr lang="en" sz="1100">
                          <a:solidFill>
                            <a:schemeClr val="dk1"/>
                          </a:solidFill>
                          <a:latin typeface="Sarabun"/>
                          <a:ea typeface="Sarabun"/>
                          <a:cs typeface="Sarabun"/>
                          <a:sym typeface="Sarabun"/>
                        </a:rPr>
                        <a:t>     Product table </a:t>
                      </a:r>
                      <a:endParaRPr sz="1100">
                        <a:solidFill>
                          <a:schemeClr val="dk1"/>
                        </a:solidFill>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144" name="Google Shape;1144;p67"/>
          <p:cNvSpPr/>
          <p:nvPr/>
        </p:nvSpPr>
        <p:spPr>
          <a:xfrm>
            <a:off x="3214977" y="1059943"/>
            <a:ext cx="4023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1145" name="Google Shape;1145;p67"/>
          <p:cNvPicPr preferRelativeResize="0"/>
          <p:nvPr/>
        </p:nvPicPr>
        <p:blipFill>
          <a:blip r:embed="rId4">
            <a:alphaModFix/>
          </a:blip>
          <a:stretch>
            <a:fillRect/>
          </a:stretch>
        </p:blipFill>
        <p:spPr>
          <a:xfrm>
            <a:off x="191946" y="3290587"/>
            <a:ext cx="2365200" cy="1564200"/>
          </a:xfrm>
          <a:prstGeom prst="roundRect">
            <a:avLst>
              <a:gd name="adj" fmla="val 5994"/>
            </a:avLst>
          </a:prstGeom>
          <a:noFill/>
          <a:ln>
            <a:noFill/>
          </a:ln>
        </p:spPr>
      </p:pic>
      <p:pic>
        <p:nvPicPr>
          <p:cNvPr id="1146" name="Google Shape;1146;p67"/>
          <p:cNvPicPr preferRelativeResize="0"/>
          <p:nvPr/>
        </p:nvPicPr>
        <p:blipFill>
          <a:blip r:embed="rId5">
            <a:alphaModFix/>
          </a:blip>
          <a:stretch>
            <a:fillRect/>
          </a:stretch>
        </p:blipFill>
        <p:spPr>
          <a:xfrm>
            <a:off x="3858200" y="1060450"/>
            <a:ext cx="1409700" cy="276225"/>
          </a:xfrm>
          <a:prstGeom prst="rect">
            <a:avLst/>
          </a:prstGeom>
          <a:noFill/>
          <a:ln>
            <a:noFill/>
          </a:ln>
        </p:spPr>
      </p:pic>
      <p:pic>
        <p:nvPicPr>
          <p:cNvPr id="1147" name="Google Shape;1147;p67"/>
          <p:cNvPicPr preferRelativeResize="0"/>
          <p:nvPr/>
        </p:nvPicPr>
        <p:blipFill>
          <a:blip r:embed="rId6">
            <a:alphaModFix/>
          </a:blip>
          <a:stretch>
            <a:fillRect/>
          </a:stretch>
        </p:blipFill>
        <p:spPr>
          <a:xfrm>
            <a:off x="3617275" y="1532650"/>
            <a:ext cx="2941050" cy="1621600"/>
          </a:xfrm>
          <a:prstGeom prst="rect">
            <a:avLst/>
          </a:prstGeom>
          <a:noFill/>
          <a:ln w="9525" cap="flat" cmpd="sng">
            <a:solidFill>
              <a:srgbClr val="000000"/>
            </a:solidFill>
            <a:prstDash val="solid"/>
            <a:round/>
            <a:headEnd type="none" w="sm" len="sm"/>
            <a:tailEnd type="none" w="sm" len="sm"/>
          </a:ln>
        </p:spPr>
      </p:pic>
      <p:pic>
        <p:nvPicPr>
          <p:cNvPr id="1148" name="Google Shape;1148;p67"/>
          <p:cNvPicPr preferRelativeResize="0"/>
          <p:nvPr/>
        </p:nvPicPr>
        <p:blipFill>
          <a:blip r:embed="rId7">
            <a:alphaModFix/>
          </a:blip>
          <a:stretch>
            <a:fillRect/>
          </a:stretch>
        </p:blipFill>
        <p:spPr>
          <a:xfrm>
            <a:off x="2796901" y="3233176"/>
            <a:ext cx="3532278" cy="1621600"/>
          </a:xfrm>
          <a:prstGeom prst="rect">
            <a:avLst/>
          </a:prstGeom>
          <a:noFill/>
          <a:ln w="9525" cap="flat" cmpd="sng">
            <a:solidFill>
              <a:srgbClr val="000000"/>
            </a:solidFill>
            <a:prstDash val="solid"/>
            <a:round/>
            <a:headEnd type="none" w="sm" len="sm"/>
            <a:tailEnd type="none" w="sm" len="sm"/>
          </a:ln>
        </p:spPr>
      </p:pic>
      <p:pic>
        <p:nvPicPr>
          <p:cNvPr id="1149" name="Google Shape;1149;p67"/>
          <p:cNvPicPr preferRelativeResize="0"/>
          <p:nvPr/>
        </p:nvPicPr>
        <p:blipFill>
          <a:blip r:embed="rId8">
            <a:alphaModFix/>
          </a:blip>
          <a:stretch>
            <a:fillRect/>
          </a:stretch>
        </p:blipFill>
        <p:spPr>
          <a:xfrm>
            <a:off x="148450" y="1060425"/>
            <a:ext cx="2825585" cy="1564150"/>
          </a:xfrm>
          <a:prstGeom prst="rect">
            <a:avLst/>
          </a:prstGeom>
          <a:noFill/>
          <a:ln>
            <a:noFill/>
          </a:ln>
        </p:spPr>
      </p:pic>
      <p:sp>
        <p:nvSpPr>
          <p:cNvPr id="1150" name="Google Shape;1150;p67"/>
          <p:cNvSpPr/>
          <p:nvPr/>
        </p:nvSpPr>
        <p:spPr>
          <a:xfrm rot="-5400000">
            <a:off x="1173402" y="2818980"/>
            <a:ext cx="4023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151" name="Google Shape;1151;p67"/>
          <p:cNvSpPr/>
          <p:nvPr/>
        </p:nvSpPr>
        <p:spPr>
          <a:xfrm rot="5400000">
            <a:off x="5538375" y="1030900"/>
            <a:ext cx="393300" cy="452400"/>
          </a:xfrm>
          <a:prstGeom prst="bentArrow">
            <a:avLst>
              <a:gd name="adj1" fmla="val 29723"/>
              <a:gd name="adj2" fmla="val 30694"/>
              <a:gd name="adj3" fmla="val 35285"/>
              <a:gd name="adj4" fmla="val 4072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152" name="Google Shape;1152;p67"/>
          <p:cNvSpPr/>
          <p:nvPr/>
        </p:nvSpPr>
        <p:spPr>
          <a:xfrm rot="-5400000" flipH="1">
            <a:off x="3010625" y="2587975"/>
            <a:ext cx="480600" cy="553800"/>
          </a:xfrm>
          <a:prstGeom prst="bentArrow">
            <a:avLst>
              <a:gd name="adj1" fmla="val 26649"/>
              <a:gd name="adj2" fmla="val 30694"/>
              <a:gd name="adj3" fmla="val 33640"/>
              <a:gd name="adj4" fmla="val 4072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68"/>
          <p:cNvSpPr/>
          <p:nvPr/>
        </p:nvSpPr>
        <p:spPr>
          <a:xfrm>
            <a:off x="2366750" y="75344"/>
            <a:ext cx="4631400" cy="4425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2"/>
                </a:solidFill>
                <a:latin typeface="Figtree Black"/>
                <a:ea typeface="Figtree Black"/>
                <a:cs typeface="Figtree Black"/>
                <a:sym typeface="Figtree Black"/>
              </a:rPr>
              <a:t>1st Product Backlog Item</a:t>
            </a:r>
            <a:endParaRPr sz="2400">
              <a:solidFill>
                <a:schemeClr val="lt2"/>
              </a:solidFill>
              <a:latin typeface="Figtree Black"/>
              <a:ea typeface="Figtree Black"/>
              <a:cs typeface="Figtree Black"/>
              <a:sym typeface="Figtree Black"/>
            </a:endParaRPr>
          </a:p>
        </p:txBody>
      </p:sp>
      <p:pic>
        <p:nvPicPr>
          <p:cNvPr id="1158" name="Google Shape;1158;p68"/>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1159" name="Google Shape;1159;p68"/>
          <p:cNvGraphicFramePr/>
          <p:nvPr/>
        </p:nvGraphicFramePr>
        <p:xfrm>
          <a:off x="68035" y="602906"/>
          <a:ext cx="8990075" cy="4373910"/>
        </p:xfrm>
        <a:graphic>
          <a:graphicData uri="http://schemas.openxmlformats.org/drawingml/2006/table">
            <a:tbl>
              <a:tblPr>
                <a:noFill/>
                <a:tableStyleId>{A22F21CB-052C-4A18-A916-07000E4FDB9D}</a:tableStyleId>
              </a:tblPr>
              <a:tblGrid>
                <a:gridCol w="6384150">
                  <a:extLst>
                    <a:ext uri="{9D8B030D-6E8A-4147-A177-3AD203B41FA5}">
                      <a16:colId xmlns:a16="http://schemas.microsoft.com/office/drawing/2014/main" val="20000"/>
                    </a:ext>
                  </a:extLst>
                </a:gridCol>
                <a:gridCol w="2605925">
                  <a:extLst>
                    <a:ext uri="{9D8B030D-6E8A-4147-A177-3AD203B41FA5}">
                      <a16:colId xmlns:a16="http://schemas.microsoft.com/office/drawing/2014/main" val="20001"/>
                    </a:ext>
                  </a:extLst>
                </a:gridCol>
              </a:tblGrid>
              <a:tr h="307525">
                <a:tc>
                  <a:txBody>
                    <a:bodyPr/>
                    <a:lstStyle/>
                    <a:p>
                      <a:pPr marL="0" lvl="0" indent="0" algn="ctr" rtl="0">
                        <a:spcBef>
                          <a:spcPts val="0"/>
                        </a:spcBef>
                        <a:spcAft>
                          <a:spcPts val="0"/>
                        </a:spcAft>
                        <a:buNone/>
                      </a:pPr>
                      <a:r>
                        <a:rPr lang="en" b="1"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457200" lvl="0" indent="-228600" algn="l" rtl="0">
                        <a:lnSpc>
                          <a:spcPct val="115000"/>
                        </a:lnSpc>
                        <a:spcBef>
                          <a:spcPts val="0"/>
                        </a:spcBef>
                        <a:spcAft>
                          <a:spcPts val="0"/>
                        </a:spcAft>
                        <a:buNone/>
                      </a:pPr>
                      <a:r>
                        <a:rPr lang="en" sz="1300" b="1" u="sng">
                          <a:solidFill>
                            <a:schemeClr val="accent6"/>
                          </a:solidFill>
                          <a:latin typeface="Sarabun"/>
                          <a:ea typeface="Sarabun"/>
                          <a:cs typeface="Sarabun"/>
                          <a:sym typeface="Sarabun"/>
                        </a:rPr>
                        <a:t>Task Accomplishments</a:t>
                      </a:r>
                      <a:endParaRPr sz="1300"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3977700">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Created a ‘</a:t>
                      </a:r>
                      <a:r>
                        <a:rPr lang="en" sz="1100" b="1">
                          <a:solidFill>
                            <a:schemeClr val="dk1"/>
                          </a:solidFill>
                          <a:latin typeface="Sarabun"/>
                          <a:ea typeface="Sarabun"/>
                          <a:cs typeface="Sarabun"/>
                          <a:sym typeface="Sarabun"/>
                        </a:rPr>
                        <a:t>Cleaning.yml</a:t>
                      </a:r>
                      <a:r>
                        <a:rPr lang="en" sz="1100">
                          <a:solidFill>
                            <a:schemeClr val="dk1"/>
                          </a:solidFill>
                          <a:latin typeface="Sarabun"/>
                          <a:ea typeface="Sarabun"/>
                          <a:cs typeface="Sarabun"/>
                          <a:sym typeface="Sarabun"/>
                        </a:rPr>
                        <a:t>’ in Github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Action Workflow to automate the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process of cleaning the tables after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each push/merge to the main branch</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Rename the beginning of all cleaning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files to ‘</a:t>
                      </a:r>
                      <a:r>
                        <a:rPr lang="en" sz="1100" b="1">
                          <a:solidFill>
                            <a:schemeClr val="dk1"/>
                          </a:solidFill>
                          <a:latin typeface="Sarabun"/>
                          <a:ea typeface="Sarabun"/>
                          <a:cs typeface="Sarabun"/>
                          <a:sym typeface="Sarabun"/>
                        </a:rPr>
                        <a:t>A__</a:t>
                      </a:r>
                      <a:r>
                        <a:rPr lang="en" sz="1100">
                          <a:solidFill>
                            <a:schemeClr val="dk1"/>
                          </a:solidFill>
                          <a:latin typeface="Sarabun"/>
                          <a:ea typeface="Sarabun"/>
                          <a:cs typeface="Sarabun"/>
                          <a:sym typeface="Sarabun"/>
                        </a:rPr>
                        <a:t>’ to </a:t>
                      </a:r>
                      <a:r>
                        <a:rPr lang="en" sz="1100" b="1">
                          <a:solidFill>
                            <a:schemeClr val="dk1"/>
                          </a:solidFill>
                          <a:latin typeface="Sarabun"/>
                          <a:ea typeface="Sarabun"/>
                          <a:cs typeface="Sarabun"/>
                          <a:sym typeface="Sarabun"/>
                        </a:rPr>
                        <a:t>continuously </a:t>
                      </a:r>
                      <a:r>
                        <a:rPr lang="en" sz="1100">
                          <a:solidFill>
                            <a:schemeClr val="dk1"/>
                          </a:solidFill>
                          <a:latin typeface="Sarabun"/>
                          <a:ea typeface="Sarabun"/>
                          <a:cs typeface="Sarabun"/>
                          <a:sym typeface="Sarabun"/>
                        </a:rPr>
                        <a:t>run the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cleaning files despite no changes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being made to it</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Commit and sync the changes and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see the Cleaning workflow run in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Github Actions</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b="1">
                          <a:solidFill>
                            <a:schemeClr val="dk1"/>
                          </a:solidFill>
                          <a:latin typeface="Sarabun"/>
                          <a:ea typeface="Sarabun"/>
                          <a:cs typeface="Sarabun"/>
                          <a:sym typeface="Sarabun"/>
                        </a:rPr>
                        <a:t>Github Workflow </a:t>
                      </a:r>
                      <a:r>
                        <a:rPr lang="en" sz="1100">
                          <a:solidFill>
                            <a:schemeClr val="dk1"/>
                          </a:solidFill>
                          <a:latin typeface="Sarabun"/>
                          <a:ea typeface="Sarabun"/>
                          <a:cs typeface="Sarabun"/>
                          <a:sym typeface="Sarabun"/>
                        </a:rPr>
                        <a:t>runs </a:t>
                      </a:r>
                      <a:r>
                        <a:rPr lang="en" sz="1100" b="1">
                          <a:solidFill>
                            <a:schemeClr val="dk1"/>
                          </a:solidFill>
                          <a:latin typeface="Sarabun"/>
                          <a:ea typeface="Sarabun"/>
                          <a:cs typeface="Sarabun"/>
                          <a:sym typeface="Sarabun"/>
                        </a:rPr>
                        <a:t>successfully </a:t>
                      </a:r>
                      <a:endParaRPr sz="1100" b="1">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with it applying to changes to all </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cleaning scripts</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The cleaning files are able to </a:t>
                      </a:r>
                      <a:r>
                        <a:rPr lang="en" sz="1100" b="1">
                          <a:solidFill>
                            <a:schemeClr val="dk1"/>
                          </a:solidFill>
                          <a:latin typeface="Sarabun"/>
                          <a:ea typeface="Sarabun"/>
                          <a:cs typeface="Sarabun"/>
                          <a:sym typeface="Sarabun"/>
                        </a:rPr>
                        <a:t>clean </a:t>
                      </a:r>
                      <a:endParaRPr sz="1100" b="1">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b="1">
                          <a:solidFill>
                            <a:schemeClr val="dk1"/>
                          </a:solidFill>
                          <a:latin typeface="Sarabun"/>
                          <a:ea typeface="Sarabun"/>
                          <a:cs typeface="Sarabun"/>
                          <a:sym typeface="Sarabun"/>
                        </a:rPr>
                        <a:t>     the tables</a:t>
                      </a:r>
                      <a:r>
                        <a:rPr lang="en" sz="1100">
                          <a:solidFill>
                            <a:schemeClr val="dk1"/>
                          </a:solidFill>
                          <a:latin typeface="Sarabun"/>
                          <a:ea typeface="Sarabun"/>
                          <a:cs typeface="Sarabun"/>
                          <a:sym typeface="Sarabun"/>
                        </a:rPr>
                        <a:t> successfully in Snowflake</a:t>
                      </a:r>
                      <a:endParaRPr sz="1100">
                        <a:solidFill>
                          <a:schemeClr val="dk1"/>
                        </a:solidFill>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160" name="Google Shape;1160;p68"/>
          <p:cNvSpPr/>
          <p:nvPr/>
        </p:nvSpPr>
        <p:spPr>
          <a:xfrm>
            <a:off x="2775755" y="1460901"/>
            <a:ext cx="586500" cy="283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1161" name="Google Shape;1161;p68"/>
          <p:cNvPicPr preferRelativeResize="0"/>
          <p:nvPr/>
        </p:nvPicPr>
        <p:blipFill>
          <a:blip r:embed="rId4">
            <a:alphaModFix/>
          </a:blip>
          <a:stretch>
            <a:fillRect/>
          </a:stretch>
        </p:blipFill>
        <p:spPr>
          <a:xfrm>
            <a:off x="206250" y="2325300"/>
            <a:ext cx="2673000" cy="1564200"/>
          </a:xfrm>
          <a:prstGeom prst="roundRect">
            <a:avLst>
              <a:gd name="adj" fmla="val 7872"/>
            </a:avLst>
          </a:prstGeom>
          <a:noFill/>
          <a:ln>
            <a:noFill/>
          </a:ln>
        </p:spPr>
      </p:pic>
      <p:pic>
        <p:nvPicPr>
          <p:cNvPr id="1162" name="Google Shape;1162;p68"/>
          <p:cNvPicPr preferRelativeResize="0"/>
          <p:nvPr/>
        </p:nvPicPr>
        <p:blipFill>
          <a:blip r:embed="rId5">
            <a:alphaModFix/>
          </a:blip>
          <a:stretch>
            <a:fillRect/>
          </a:stretch>
        </p:blipFill>
        <p:spPr>
          <a:xfrm>
            <a:off x="1158312" y="1453450"/>
            <a:ext cx="1397370" cy="298106"/>
          </a:xfrm>
          <a:prstGeom prst="rect">
            <a:avLst/>
          </a:prstGeom>
          <a:noFill/>
          <a:ln>
            <a:noFill/>
          </a:ln>
        </p:spPr>
      </p:pic>
      <p:pic>
        <p:nvPicPr>
          <p:cNvPr id="1163" name="Google Shape;1163;p68"/>
          <p:cNvPicPr preferRelativeResize="0"/>
          <p:nvPr/>
        </p:nvPicPr>
        <p:blipFill>
          <a:blip r:embed="rId6">
            <a:alphaModFix/>
          </a:blip>
          <a:stretch>
            <a:fillRect/>
          </a:stretch>
        </p:blipFill>
        <p:spPr>
          <a:xfrm>
            <a:off x="3582313" y="1142650"/>
            <a:ext cx="2200275" cy="1419225"/>
          </a:xfrm>
          <a:prstGeom prst="rect">
            <a:avLst/>
          </a:prstGeom>
          <a:noFill/>
          <a:ln>
            <a:noFill/>
          </a:ln>
        </p:spPr>
      </p:pic>
      <p:pic>
        <p:nvPicPr>
          <p:cNvPr id="1164" name="Google Shape;1164;p68"/>
          <p:cNvPicPr preferRelativeResize="0"/>
          <p:nvPr/>
        </p:nvPicPr>
        <p:blipFill>
          <a:blip r:embed="rId7">
            <a:alphaModFix/>
          </a:blip>
          <a:stretch>
            <a:fillRect/>
          </a:stretch>
        </p:blipFill>
        <p:spPr>
          <a:xfrm>
            <a:off x="3204159" y="3652072"/>
            <a:ext cx="2956600" cy="1178525"/>
          </a:xfrm>
          <a:prstGeom prst="rect">
            <a:avLst/>
          </a:prstGeom>
          <a:noFill/>
          <a:ln>
            <a:noFill/>
          </a:ln>
        </p:spPr>
      </p:pic>
      <p:pic>
        <p:nvPicPr>
          <p:cNvPr id="1165" name="Google Shape;1165;p68"/>
          <p:cNvPicPr preferRelativeResize="0"/>
          <p:nvPr/>
        </p:nvPicPr>
        <p:blipFill>
          <a:blip r:embed="rId8">
            <a:alphaModFix/>
          </a:blip>
          <a:stretch>
            <a:fillRect/>
          </a:stretch>
        </p:blipFill>
        <p:spPr>
          <a:xfrm>
            <a:off x="3282003" y="2860822"/>
            <a:ext cx="2800918" cy="402300"/>
          </a:xfrm>
          <a:prstGeom prst="rect">
            <a:avLst/>
          </a:prstGeom>
          <a:noFill/>
          <a:ln>
            <a:noFill/>
          </a:ln>
        </p:spPr>
      </p:pic>
      <p:sp>
        <p:nvSpPr>
          <p:cNvPr id="1166" name="Google Shape;1166;p68"/>
          <p:cNvSpPr/>
          <p:nvPr/>
        </p:nvSpPr>
        <p:spPr>
          <a:xfrm rot="5400000">
            <a:off x="4540850" y="3319011"/>
            <a:ext cx="2832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167" name="Google Shape;1167;p68"/>
          <p:cNvSpPr/>
          <p:nvPr/>
        </p:nvSpPr>
        <p:spPr>
          <a:xfrm rot="5400000">
            <a:off x="4540863" y="2564886"/>
            <a:ext cx="2832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168" name="Google Shape;1168;p68"/>
          <p:cNvSpPr/>
          <p:nvPr/>
        </p:nvSpPr>
        <p:spPr>
          <a:xfrm rot="-5400000">
            <a:off x="1586140" y="1899818"/>
            <a:ext cx="4023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69"/>
          <p:cNvSpPr/>
          <p:nvPr/>
        </p:nvSpPr>
        <p:spPr>
          <a:xfrm>
            <a:off x="2366750" y="75344"/>
            <a:ext cx="4631400" cy="4425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2"/>
                </a:solidFill>
                <a:latin typeface="Figtree Black"/>
                <a:ea typeface="Figtree Black"/>
                <a:cs typeface="Figtree Black"/>
                <a:sym typeface="Figtree Black"/>
              </a:rPr>
              <a:t>2nd Product Backlog Item</a:t>
            </a:r>
            <a:endParaRPr sz="2400">
              <a:solidFill>
                <a:schemeClr val="lt2"/>
              </a:solidFill>
              <a:latin typeface="Figtree Black"/>
              <a:ea typeface="Figtree Black"/>
              <a:cs typeface="Figtree Black"/>
              <a:sym typeface="Figtree Black"/>
            </a:endParaRPr>
          </a:p>
        </p:txBody>
      </p:sp>
      <p:pic>
        <p:nvPicPr>
          <p:cNvPr id="1174" name="Google Shape;1174;p69"/>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1175" name="Google Shape;1175;p69"/>
          <p:cNvGraphicFramePr/>
          <p:nvPr/>
        </p:nvGraphicFramePr>
        <p:xfrm>
          <a:off x="68035" y="602906"/>
          <a:ext cx="8990075" cy="4324785"/>
        </p:xfrm>
        <a:graphic>
          <a:graphicData uri="http://schemas.openxmlformats.org/drawingml/2006/table">
            <a:tbl>
              <a:tblPr>
                <a:noFill/>
                <a:tableStyleId>{A22F21CB-052C-4A18-A916-07000E4FDB9D}</a:tableStyleId>
              </a:tblPr>
              <a:tblGrid>
                <a:gridCol w="6725300">
                  <a:extLst>
                    <a:ext uri="{9D8B030D-6E8A-4147-A177-3AD203B41FA5}">
                      <a16:colId xmlns:a16="http://schemas.microsoft.com/office/drawing/2014/main" val="20000"/>
                    </a:ext>
                  </a:extLst>
                </a:gridCol>
                <a:gridCol w="2264775">
                  <a:extLst>
                    <a:ext uri="{9D8B030D-6E8A-4147-A177-3AD203B41FA5}">
                      <a16:colId xmlns:a16="http://schemas.microsoft.com/office/drawing/2014/main" val="20001"/>
                    </a:ext>
                  </a:extLst>
                </a:gridCol>
              </a:tblGrid>
              <a:tr h="307525">
                <a:tc>
                  <a:txBody>
                    <a:bodyPr/>
                    <a:lstStyle/>
                    <a:p>
                      <a:pPr marL="0" lvl="0" indent="0" algn="ctr" rtl="0">
                        <a:spcBef>
                          <a:spcPts val="0"/>
                        </a:spcBef>
                        <a:spcAft>
                          <a:spcPts val="0"/>
                        </a:spcAft>
                        <a:buNone/>
                      </a:pPr>
                      <a:r>
                        <a:rPr lang="en" b="1"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457200" lvl="0" indent="-228600" algn="l" rtl="0">
                        <a:lnSpc>
                          <a:spcPct val="115000"/>
                        </a:lnSpc>
                        <a:spcBef>
                          <a:spcPts val="0"/>
                        </a:spcBef>
                        <a:spcAft>
                          <a:spcPts val="0"/>
                        </a:spcAft>
                        <a:buNone/>
                      </a:pPr>
                      <a:r>
                        <a:rPr lang="en" sz="1300" b="1" u="sng">
                          <a:solidFill>
                            <a:schemeClr val="accent6"/>
                          </a:solidFill>
                          <a:latin typeface="Sarabun"/>
                          <a:ea typeface="Sarabun"/>
                          <a:cs typeface="Sarabun"/>
                          <a:sym typeface="Sarabun"/>
                        </a:rPr>
                        <a:t>Task Accomplishments</a:t>
                      </a:r>
                      <a:endParaRPr sz="1300" b="1" u="sng">
                        <a:solidFill>
                          <a:schemeClr val="accent6"/>
                        </a:solidFill>
                        <a:latin typeface="Sarabun"/>
                        <a:ea typeface="Sarabun"/>
                        <a:cs typeface="Sarabun"/>
                        <a:sym typeface="Sarabu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3928575">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b="1">
                          <a:solidFill>
                            <a:schemeClr val="dk1"/>
                          </a:solidFill>
                          <a:latin typeface="Sarabun"/>
                          <a:ea typeface="Sarabun"/>
                          <a:cs typeface="Sarabun"/>
                          <a:sym typeface="Sarabun"/>
                        </a:rPr>
                        <a:t>Reviewed initial requirements </a:t>
                      </a:r>
                      <a:r>
                        <a:rPr lang="en" sz="1100">
                          <a:solidFill>
                            <a:schemeClr val="dk1"/>
                          </a:solidFill>
                          <a:latin typeface="Sarabun"/>
                          <a:ea typeface="Sarabun"/>
                          <a:cs typeface="Sarabun"/>
                          <a:sym typeface="Sarabun"/>
                        </a:rPr>
                        <a:t>for the data migration project to ensure all expectations are met and understood</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a:t>
                      </a:r>
                      <a:r>
                        <a:rPr lang="en" sz="1100" b="1">
                          <a:solidFill>
                            <a:schemeClr val="dk1"/>
                          </a:solidFill>
                          <a:latin typeface="Sarabun"/>
                          <a:ea typeface="Sarabun"/>
                          <a:cs typeface="Sarabun"/>
                          <a:sym typeface="Sarabun"/>
                        </a:rPr>
                        <a:t>Documented </a:t>
                      </a:r>
                      <a:r>
                        <a:rPr lang="en" sz="1100">
                          <a:solidFill>
                            <a:schemeClr val="dk1"/>
                          </a:solidFill>
                          <a:latin typeface="Sarabun"/>
                          <a:ea typeface="Sarabun"/>
                          <a:cs typeface="Sarabun"/>
                          <a:sym typeface="Sarabun"/>
                        </a:rPr>
                        <a:t>data migration process, including ELT pipeline</a:t>
                      </a: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endParaRPr sz="1100">
                        <a:solidFill>
                          <a:schemeClr val="dk1"/>
                        </a:solidFill>
                        <a:latin typeface="Sarabun"/>
                        <a:ea typeface="Sarabun"/>
                        <a:cs typeface="Sarabun"/>
                        <a:sym typeface="Sarabun"/>
                      </a:endParaRPr>
                    </a:p>
                    <a:p>
                      <a:pPr marL="0" lvl="0" indent="0" algn="l" rtl="0">
                        <a:lnSpc>
                          <a:spcPct val="115000"/>
                        </a:lnSpc>
                        <a:spcBef>
                          <a:spcPts val="0"/>
                        </a:spcBef>
                        <a:spcAft>
                          <a:spcPts val="0"/>
                        </a:spcAft>
                        <a:buNone/>
                      </a:pPr>
                      <a:r>
                        <a:rPr lang="en" sz="1100">
                          <a:solidFill>
                            <a:schemeClr val="dk1"/>
                          </a:solidFill>
                          <a:latin typeface="Sarabun"/>
                          <a:ea typeface="Sarabun"/>
                          <a:cs typeface="Sarabun"/>
                          <a:sym typeface="Sarabun"/>
                        </a:rPr>
                        <a:t>◆Defined user roles and access permissions in Snowflake  to </a:t>
                      </a:r>
                      <a:r>
                        <a:rPr lang="en" sz="1100" b="1">
                          <a:solidFill>
                            <a:schemeClr val="dk1"/>
                          </a:solidFill>
                          <a:latin typeface="Sarabun"/>
                          <a:ea typeface="Sarabun"/>
                          <a:cs typeface="Sarabun"/>
                          <a:sym typeface="Sarabun"/>
                        </a:rPr>
                        <a:t>ensure data privacy and compliance </a:t>
                      </a:r>
                      <a:r>
                        <a:rPr lang="en" sz="1100">
                          <a:solidFill>
                            <a:schemeClr val="dk1"/>
                          </a:solidFill>
                          <a:latin typeface="Sarabun"/>
                          <a:ea typeface="Sarabun"/>
                          <a:cs typeface="Sarabun"/>
                          <a:sym typeface="Sarabun"/>
                        </a:rPr>
                        <a:t>with regulations.</a:t>
                      </a:r>
                      <a:endParaRPr sz="1100">
                        <a:solidFill>
                          <a:schemeClr val="dk1"/>
                        </a:solidFill>
                        <a:latin typeface="Sarabun"/>
                        <a:ea typeface="Sarabun"/>
                        <a:cs typeface="Sarabun"/>
                        <a:sym typeface="Sarabun"/>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176" name="Google Shape;1176;p69"/>
          <p:cNvSpPr/>
          <p:nvPr/>
        </p:nvSpPr>
        <p:spPr>
          <a:xfrm>
            <a:off x="3768490" y="2823843"/>
            <a:ext cx="4023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177" name="Google Shape;1177;p69"/>
          <p:cNvSpPr/>
          <p:nvPr/>
        </p:nvSpPr>
        <p:spPr>
          <a:xfrm>
            <a:off x="-1682523" y="1949480"/>
            <a:ext cx="4023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1178" name="Google Shape;1178;p69"/>
          <p:cNvPicPr preferRelativeResize="0"/>
          <p:nvPr/>
        </p:nvPicPr>
        <p:blipFill>
          <a:blip r:embed="rId4">
            <a:alphaModFix/>
          </a:blip>
          <a:stretch>
            <a:fillRect/>
          </a:stretch>
        </p:blipFill>
        <p:spPr>
          <a:xfrm>
            <a:off x="133363" y="1833412"/>
            <a:ext cx="3431400" cy="2258100"/>
          </a:xfrm>
          <a:prstGeom prst="roundRect">
            <a:avLst>
              <a:gd name="adj" fmla="val 8172"/>
            </a:avLst>
          </a:prstGeom>
          <a:noFill/>
          <a:ln>
            <a:noFill/>
          </a:ln>
        </p:spPr>
      </p:pic>
      <p:pic>
        <p:nvPicPr>
          <p:cNvPr id="1179" name="Google Shape;1179;p69"/>
          <p:cNvPicPr preferRelativeResize="0"/>
          <p:nvPr/>
        </p:nvPicPr>
        <p:blipFill>
          <a:blip r:embed="rId5">
            <a:alphaModFix/>
          </a:blip>
          <a:stretch>
            <a:fillRect/>
          </a:stretch>
        </p:blipFill>
        <p:spPr>
          <a:xfrm>
            <a:off x="4809675" y="1056025"/>
            <a:ext cx="1296900" cy="1296900"/>
          </a:xfrm>
          <a:prstGeom prst="roundRect">
            <a:avLst>
              <a:gd name="adj" fmla="val 8611"/>
            </a:avLst>
          </a:prstGeom>
          <a:noFill/>
          <a:ln>
            <a:noFill/>
          </a:ln>
        </p:spPr>
      </p:pic>
      <p:pic>
        <p:nvPicPr>
          <p:cNvPr id="1180" name="Google Shape;1180;p69"/>
          <p:cNvPicPr preferRelativeResize="0"/>
          <p:nvPr/>
        </p:nvPicPr>
        <p:blipFill>
          <a:blip r:embed="rId6">
            <a:alphaModFix/>
          </a:blip>
          <a:stretch>
            <a:fillRect/>
          </a:stretch>
        </p:blipFill>
        <p:spPr>
          <a:xfrm>
            <a:off x="4374525" y="2352922"/>
            <a:ext cx="2167199" cy="1219052"/>
          </a:xfrm>
          <a:prstGeom prst="rect">
            <a:avLst/>
          </a:prstGeom>
          <a:noFill/>
          <a:ln>
            <a:noFill/>
          </a:ln>
        </p:spPr>
      </p:pic>
      <p:pic>
        <p:nvPicPr>
          <p:cNvPr id="1181" name="Google Shape;1181;p69"/>
          <p:cNvPicPr preferRelativeResize="0"/>
          <p:nvPr/>
        </p:nvPicPr>
        <p:blipFill>
          <a:blip r:embed="rId7">
            <a:alphaModFix/>
          </a:blip>
          <a:stretch>
            <a:fillRect/>
          </a:stretch>
        </p:blipFill>
        <p:spPr>
          <a:xfrm>
            <a:off x="4857182" y="3423698"/>
            <a:ext cx="1201901" cy="144960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pic>
        <p:nvPicPr>
          <p:cNvPr id="1186" name="Google Shape;1186;p70"/>
          <p:cNvPicPr preferRelativeResize="0"/>
          <p:nvPr/>
        </p:nvPicPr>
        <p:blipFill>
          <a:blip r:embed="rId3">
            <a:alphaModFix/>
          </a:blip>
          <a:stretch>
            <a:fillRect/>
          </a:stretch>
        </p:blipFill>
        <p:spPr>
          <a:xfrm>
            <a:off x="1083938" y="1170125"/>
            <a:ext cx="6976117" cy="3820975"/>
          </a:xfrm>
          <a:prstGeom prst="rect">
            <a:avLst/>
          </a:prstGeom>
          <a:noFill/>
          <a:ln>
            <a:noFill/>
          </a:ln>
        </p:spPr>
      </p:pic>
      <p:sp>
        <p:nvSpPr>
          <p:cNvPr id="1187" name="Google Shape;1187;p70"/>
          <p:cNvSpPr/>
          <p:nvPr/>
        </p:nvSpPr>
        <p:spPr>
          <a:xfrm>
            <a:off x="1706550" y="222000"/>
            <a:ext cx="5730900" cy="5388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lt2"/>
                </a:solidFill>
                <a:latin typeface="Figtree Black"/>
                <a:ea typeface="Figtree Black"/>
                <a:cs typeface="Figtree Black"/>
                <a:sym typeface="Figtree Black"/>
              </a:rPr>
              <a:t>Burndown Chart for Sprint 6</a:t>
            </a:r>
            <a:endParaRPr sz="2900">
              <a:solidFill>
                <a:schemeClr val="lt2"/>
              </a:solidFill>
              <a:latin typeface="Figtree Black"/>
              <a:ea typeface="Figtree Black"/>
              <a:cs typeface="Figtree Black"/>
              <a:sym typeface="Figtree Black"/>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Video of ELT Pipeline</a:t>
            </a:r>
            <a:endParaRPr/>
          </a:p>
        </p:txBody>
      </p:sp>
      <p:pic>
        <p:nvPicPr>
          <p:cNvPr id="1193" name="Google Shape;1193;p71" title="IDE _ dbt Cloud - Google Chrome 2024-02-02 16-26-55.mp4">
            <a:hlinkClick r:id="rId3"/>
          </p:cNvPr>
          <p:cNvPicPr preferRelativeResize="0"/>
          <p:nvPr/>
        </p:nvPicPr>
        <p:blipFill>
          <a:blip r:embed="rId4">
            <a:alphaModFix/>
          </a:blip>
          <a:stretch>
            <a:fillRect/>
          </a:stretch>
        </p:blipFill>
        <p:spPr>
          <a:xfrm>
            <a:off x="975788" y="1163775"/>
            <a:ext cx="7192426" cy="38209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fade">
                                      <p:cBhvr>
                                        <p:cTn id="7" dur="1000"/>
                                        <p:tgtEl>
                                          <p:spTgt spid="1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72"/>
          <p:cNvSpPr/>
          <p:nvPr/>
        </p:nvSpPr>
        <p:spPr>
          <a:xfrm>
            <a:off x="1979100" y="338575"/>
            <a:ext cx="5185800" cy="7332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accent6"/>
                </a:solidFill>
                <a:latin typeface="Figtree Black"/>
                <a:ea typeface="Figtree Black"/>
                <a:cs typeface="Figtree Black"/>
                <a:sym typeface="Figtree Black"/>
              </a:rPr>
              <a:t>Total Consumption</a:t>
            </a:r>
            <a:endParaRPr sz="2400">
              <a:solidFill>
                <a:schemeClr val="accent6"/>
              </a:solidFill>
              <a:latin typeface="Figtree Black"/>
              <a:ea typeface="Figtree Black"/>
              <a:cs typeface="Figtree Black"/>
              <a:sym typeface="Figtree Black"/>
            </a:endParaRPr>
          </a:p>
        </p:txBody>
      </p:sp>
      <p:pic>
        <p:nvPicPr>
          <p:cNvPr id="1199" name="Google Shape;1199;p72"/>
          <p:cNvPicPr preferRelativeResize="0"/>
          <p:nvPr/>
        </p:nvPicPr>
        <p:blipFill>
          <a:blip r:embed="rId3">
            <a:alphaModFix/>
          </a:blip>
          <a:stretch>
            <a:fillRect/>
          </a:stretch>
        </p:blipFill>
        <p:spPr>
          <a:xfrm>
            <a:off x="152400" y="1508951"/>
            <a:ext cx="8839204" cy="27622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8"/>
          <p:cNvSpPr txBox="1">
            <a:spLocks noGrp="1"/>
          </p:cNvSpPr>
          <p:nvPr>
            <p:ph type="title"/>
          </p:nvPr>
        </p:nvSpPr>
        <p:spPr>
          <a:xfrm>
            <a:off x="812600" y="173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Analytics/Insights for NWT</a:t>
            </a:r>
            <a:endParaRPr/>
          </a:p>
        </p:txBody>
      </p:sp>
      <p:graphicFrame>
        <p:nvGraphicFramePr>
          <p:cNvPr id="402" name="Google Shape;402;p28"/>
          <p:cNvGraphicFramePr/>
          <p:nvPr/>
        </p:nvGraphicFramePr>
        <p:xfrm>
          <a:off x="422825" y="1346100"/>
          <a:ext cx="8513750" cy="3257850"/>
        </p:xfrm>
        <a:graphic>
          <a:graphicData uri="http://schemas.openxmlformats.org/drawingml/2006/table">
            <a:tbl>
              <a:tblPr>
                <a:noFill/>
                <a:tableStyleId>{A22F21CB-052C-4A18-A916-07000E4FDB9D}</a:tableStyleId>
              </a:tblPr>
              <a:tblGrid>
                <a:gridCol w="2241650">
                  <a:extLst>
                    <a:ext uri="{9D8B030D-6E8A-4147-A177-3AD203B41FA5}">
                      <a16:colId xmlns:a16="http://schemas.microsoft.com/office/drawing/2014/main" val="20000"/>
                    </a:ext>
                  </a:extLst>
                </a:gridCol>
                <a:gridCol w="1910300">
                  <a:extLst>
                    <a:ext uri="{9D8B030D-6E8A-4147-A177-3AD203B41FA5}">
                      <a16:colId xmlns:a16="http://schemas.microsoft.com/office/drawing/2014/main" val="20001"/>
                    </a:ext>
                  </a:extLst>
                </a:gridCol>
                <a:gridCol w="4361800">
                  <a:extLst>
                    <a:ext uri="{9D8B030D-6E8A-4147-A177-3AD203B41FA5}">
                      <a16:colId xmlns:a16="http://schemas.microsoft.com/office/drawing/2014/main" val="20002"/>
                    </a:ext>
                  </a:extLst>
                </a:gridCol>
              </a:tblGrid>
              <a:tr h="1085950">
                <a:tc>
                  <a:txBody>
                    <a:bodyPr/>
                    <a:lstStyle/>
                    <a:p>
                      <a:pPr marL="0" marR="0" lvl="0" indent="0" algn="ctr" rtl="0">
                        <a:lnSpc>
                          <a:spcPct val="100000"/>
                        </a:lnSpc>
                        <a:spcBef>
                          <a:spcPts val="0"/>
                        </a:spcBef>
                        <a:spcAft>
                          <a:spcPts val="0"/>
                        </a:spcAft>
                        <a:buNone/>
                      </a:pPr>
                      <a:r>
                        <a:rPr lang="en" b="1" u="sng">
                          <a:solidFill>
                            <a:schemeClr val="lt2"/>
                          </a:solidFill>
                          <a:latin typeface="Sarabun"/>
                          <a:ea typeface="Sarabun"/>
                          <a:cs typeface="Sarabun"/>
                          <a:sym typeface="Sarabun"/>
                        </a:rPr>
                        <a:t>Management Goals that we are solving</a:t>
                      </a:r>
                      <a:endParaRPr b="1" u="sng">
                        <a:solidFill>
                          <a:schemeClr val="lt2"/>
                        </a:solidFill>
                        <a:latin typeface="Sarabun"/>
                        <a:ea typeface="Sarabun"/>
                        <a:cs typeface="Sarabun"/>
                        <a:sym typeface="Sarabun"/>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b="1" u="sng">
                          <a:solidFill>
                            <a:schemeClr val="lt2"/>
                          </a:solidFill>
                          <a:latin typeface="Sarabun"/>
                          <a:ea typeface="Sarabun"/>
                          <a:cs typeface="Sarabun"/>
                          <a:sym typeface="Sarabun"/>
                        </a:rPr>
                        <a:t>Suggestions Given</a:t>
                      </a:r>
                      <a:endParaRPr b="1" u="sng">
                        <a:solidFill>
                          <a:schemeClr val="lt2"/>
                        </a:solidFill>
                        <a:latin typeface="Sarabun"/>
                        <a:ea typeface="Sarabun"/>
                        <a:cs typeface="Sarabun"/>
                        <a:sym typeface="Sarabun"/>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b="1" u="sng">
                          <a:solidFill>
                            <a:schemeClr val="lt2"/>
                          </a:solidFill>
                          <a:latin typeface="Sarabun"/>
                          <a:ea typeface="Sarabun"/>
                          <a:cs typeface="Sarabun"/>
                          <a:sym typeface="Sarabun"/>
                        </a:rPr>
                        <a:t>How does moving it from MySQL to snowflake help achieve the Management Goals?</a:t>
                      </a:r>
                      <a:endParaRPr b="1" u="sng">
                        <a:solidFill>
                          <a:schemeClr val="lt2"/>
                        </a:solidFill>
                        <a:latin typeface="Sarabun"/>
                        <a:ea typeface="Sarabun"/>
                        <a:cs typeface="Sarabun"/>
                        <a:sym typeface="Sarabun"/>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1085950">
                <a:tc>
                  <a:txBody>
                    <a:bodyPr/>
                    <a:lstStyle/>
                    <a:p>
                      <a:pPr marL="0" lvl="0" indent="0" algn="ctr" rtl="0">
                        <a:spcBef>
                          <a:spcPts val="0"/>
                        </a:spcBef>
                        <a:spcAft>
                          <a:spcPts val="0"/>
                        </a:spcAft>
                        <a:buNone/>
                      </a:pPr>
                      <a:r>
                        <a:rPr lang="en" sz="1800">
                          <a:latin typeface="Sarabun"/>
                          <a:ea typeface="Sarabun"/>
                          <a:cs typeface="Sarabun"/>
                          <a:sym typeface="Sarabun"/>
                        </a:rPr>
                        <a:t>1) Improved Scalability</a:t>
                      </a:r>
                      <a:endParaRPr sz="18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rowSpan="2">
                  <a:txBody>
                    <a:bodyPr/>
                    <a:lstStyle/>
                    <a:p>
                      <a:pPr marL="0" lvl="0" indent="0" algn="ctr" rtl="0">
                        <a:spcBef>
                          <a:spcPts val="0"/>
                        </a:spcBef>
                        <a:spcAft>
                          <a:spcPts val="0"/>
                        </a:spcAft>
                        <a:buNone/>
                      </a:pPr>
                      <a:r>
                        <a:rPr lang="en" sz="1800">
                          <a:latin typeface="Sarabun"/>
                          <a:ea typeface="Sarabun"/>
                          <a:cs typeface="Sarabun"/>
                          <a:sym typeface="Sarabun"/>
                        </a:rPr>
                        <a:t>Migrate from MYSQL to Snowflake</a:t>
                      </a:r>
                      <a:endParaRPr sz="1800">
                        <a:latin typeface="Sarabun"/>
                        <a:ea typeface="Sarabun"/>
                        <a:cs typeface="Sarabun"/>
                        <a:sym typeface="Sarabun"/>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Sarabun"/>
                          <a:ea typeface="Sarabun"/>
                          <a:cs typeface="Sarabun"/>
                          <a:sym typeface="Sarabun"/>
                        </a:rPr>
                        <a:t>Snowflake’s cloud based nature offers scalability</a:t>
                      </a:r>
                      <a:endParaRPr sz="1800">
                        <a:latin typeface="Sarabun"/>
                        <a:ea typeface="Sarabun"/>
                        <a:cs typeface="Sarabun"/>
                        <a:sym typeface="Sarabun"/>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extLst>
                  <a:ext uri="{0D108BD9-81ED-4DB2-BD59-A6C34878D82A}">
                    <a16:rowId xmlns:a16="http://schemas.microsoft.com/office/drawing/2014/main" val="10001"/>
                  </a:ext>
                </a:extLst>
              </a:tr>
              <a:tr h="1085950">
                <a:tc>
                  <a:txBody>
                    <a:bodyPr/>
                    <a:lstStyle/>
                    <a:p>
                      <a:pPr marL="0" lvl="0" indent="0" algn="ctr" rtl="0">
                        <a:spcBef>
                          <a:spcPts val="0"/>
                        </a:spcBef>
                        <a:spcAft>
                          <a:spcPts val="0"/>
                        </a:spcAft>
                        <a:buNone/>
                      </a:pPr>
                      <a:r>
                        <a:rPr lang="en" sz="1800">
                          <a:latin typeface="Sarabun"/>
                          <a:ea typeface="Sarabun"/>
                          <a:cs typeface="Sarabun"/>
                          <a:sym typeface="Sarabun"/>
                        </a:rPr>
                        <a:t>2) Improved data security</a:t>
                      </a:r>
                      <a:endParaRPr sz="1200">
                        <a:solidFill>
                          <a:schemeClr val="dk1"/>
                        </a:solidFill>
                        <a:latin typeface="Sarabun"/>
                        <a:ea typeface="Sarabun"/>
                        <a:cs typeface="Sarabun"/>
                        <a:sym typeface="Sarabun"/>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vMerge="1">
                  <a:txBody>
                    <a:bodyPr/>
                    <a:lstStyle/>
                    <a:p>
                      <a:endParaRPr lang="en-US"/>
                    </a:p>
                  </a:txBody>
                  <a:tcPr/>
                </a:tc>
                <a:tc>
                  <a:txBody>
                    <a:bodyPr/>
                    <a:lstStyle/>
                    <a:p>
                      <a:pPr marL="0" lvl="0" indent="0" algn="l" rtl="0">
                        <a:spcBef>
                          <a:spcPts val="0"/>
                        </a:spcBef>
                        <a:spcAft>
                          <a:spcPts val="0"/>
                        </a:spcAft>
                        <a:buNone/>
                      </a:pPr>
                      <a:r>
                        <a:rPr lang="en" sz="1800">
                          <a:latin typeface="Sarabun"/>
                          <a:ea typeface="Sarabun"/>
                          <a:cs typeface="Sarabun"/>
                          <a:sym typeface="Sarabun"/>
                        </a:rPr>
                        <a:t>Snowflake’s access control mechanism</a:t>
                      </a:r>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73"/>
          <p:cNvSpPr/>
          <p:nvPr/>
        </p:nvSpPr>
        <p:spPr>
          <a:xfrm>
            <a:off x="590700" y="1030675"/>
            <a:ext cx="3385500" cy="3385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205" name="Google Shape;1205;p73"/>
          <p:cNvSpPr txBox="1">
            <a:spLocks noGrp="1"/>
          </p:cNvSpPr>
          <p:nvPr>
            <p:ph type="title"/>
          </p:nvPr>
        </p:nvSpPr>
        <p:spPr>
          <a:xfrm>
            <a:off x="3842100" y="2504625"/>
            <a:ext cx="45888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Last Sprint Retrospective</a:t>
            </a:r>
            <a:endParaRPr/>
          </a:p>
        </p:txBody>
      </p:sp>
      <p:sp>
        <p:nvSpPr>
          <p:cNvPr id="1206" name="Google Shape;1206;p73"/>
          <p:cNvSpPr txBox="1">
            <a:spLocks noGrp="1"/>
          </p:cNvSpPr>
          <p:nvPr>
            <p:ph type="title" idx="2"/>
          </p:nvPr>
        </p:nvSpPr>
        <p:spPr>
          <a:xfrm>
            <a:off x="7411975" y="1403275"/>
            <a:ext cx="1018800" cy="101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207" name="Google Shape;1207;p73"/>
          <p:cNvGrpSpPr/>
          <p:nvPr/>
        </p:nvGrpSpPr>
        <p:grpSpPr>
          <a:xfrm>
            <a:off x="-640600" y="1389751"/>
            <a:ext cx="4482703" cy="6005173"/>
            <a:chOff x="3554925" y="1032850"/>
            <a:chExt cx="1590175" cy="2130325"/>
          </a:xfrm>
        </p:grpSpPr>
        <p:sp>
          <p:nvSpPr>
            <p:cNvPr id="1208" name="Google Shape;1208;p73"/>
            <p:cNvSpPr/>
            <p:nvPr/>
          </p:nvSpPr>
          <p:spPr>
            <a:xfrm>
              <a:off x="3554925" y="1243175"/>
              <a:ext cx="821725" cy="1920000"/>
            </a:xfrm>
            <a:custGeom>
              <a:avLst/>
              <a:gdLst/>
              <a:ahLst/>
              <a:cxnLst/>
              <a:rect l="l" t="t" r="r" b="b"/>
              <a:pathLst>
                <a:path w="32869" h="76800" extrusionOk="0">
                  <a:moveTo>
                    <a:pt x="0" y="0"/>
                  </a:moveTo>
                  <a:lnTo>
                    <a:pt x="0" y="76800"/>
                  </a:lnTo>
                  <a:lnTo>
                    <a:pt x="32868" y="76800"/>
                  </a:lnTo>
                  <a:lnTo>
                    <a:pt x="328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3"/>
            <p:cNvSpPr/>
            <p:nvPr/>
          </p:nvSpPr>
          <p:spPr>
            <a:xfrm>
              <a:off x="3554925" y="1243175"/>
              <a:ext cx="224725" cy="1920000"/>
            </a:xfrm>
            <a:custGeom>
              <a:avLst/>
              <a:gdLst/>
              <a:ahLst/>
              <a:cxnLst/>
              <a:rect l="l" t="t" r="r" b="b"/>
              <a:pathLst>
                <a:path w="8989" h="76800" extrusionOk="0">
                  <a:moveTo>
                    <a:pt x="0" y="0"/>
                  </a:moveTo>
                  <a:lnTo>
                    <a:pt x="0" y="76800"/>
                  </a:lnTo>
                  <a:lnTo>
                    <a:pt x="8988" y="76800"/>
                  </a:lnTo>
                  <a:lnTo>
                    <a:pt x="8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3"/>
            <p:cNvSpPr/>
            <p:nvPr/>
          </p:nvSpPr>
          <p:spPr>
            <a:xfrm>
              <a:off x="3810650" y="1372175"/>
              <a:ext cx="538550" cy="382775"/>
            </a:xfrm>
            <a:custGeom>
              <a:avLst/>
              <a:gdLst/>
              <a:ahLst/>
              <a:cxnLst/>
              <a:rect l="l" t="t" r="r" b="b"/>
              <a:pathLst>
                <a:path w="21542" h="15311" extrusionOk="0">
                  <a:moveTo>
                    <a:pt x="0" y="0"/>
                  </a:moveTo>
                  <a:lnTo>
                    <a:pt x="0" y="15310"/>
                  </a:lnTo>
                  <a:lnTo>
                    <a:pt x="52" y="15310"/>
                  </a:lnTo>
                  <a:lnTo>
                    <a:pt x="15533" y="15284"/>
                  </a:lnTo>
                  <a:lnTo>
                    <a:pt x="19935" y="15271"/>
                  </a:lnTo>
                  <a:lnTo>
                    <a:pt x="19909" y="15271"/>
                  </a:lnTo>
                  <a:lnTo>
                    <a:pt x="15493" y="15258"/>
                  </a:lnTo>
                  <a:lnTo>
                    <a:pt x="92" y="15232"/>
                  </a:lnTo>
                  <a:lnTo>
                    <a:pt x="92" y="15232"/>
                  </a:lnTo>
                  <a:lnTo>
                    <a:pt x="92" y="105"/>
                  </a:lnTo>
                  <a:lnTo>
                    <a:pt x="92" y="105"/>
                  </a:lnTo>
                  <a:lnTo>
                    <a:pt x="21424" y="92"/>
                  </a:lnTo>
                  <a:lnTo>
                    <a:pt x="21424" y="92"/>
                  </a:lnTo>
                  <a:cubicBezTo>
                    <a:pt x="21437" y="4698"/>
                    <a:pt x="21450" y="8486"/>
                    <a:pt x="21450" y="11117"/>
                  </a:cubicBezTo>
                  <a:lnTo>
                    <a:pt x="21450" y="15284"/>
                  </a:lnTo>
                  <a:cubicBezTo>
                    <a:pt x="21490" y="15193"/>
                    <a:pt x="21503" y="15101"/>
                    <a:pt x="21503" y="15010"/>
                  </a:cubicBezTo>
                  <a:lnTo>
                    <a:pt x="21503" y="14213"/>
                  </a:lnTo>
                  <a:cubicBezTo>
                    <a:pt x="21516" y="13508"/>
                    <a:pt x="21516" y="12476"/>
                    <a:pt x="21516" y="11156"/>
                  </a:cubicBezTo>
                  <a:cubicBezTo>
                    <a:pt x="21516" y="8478"/>
                    <a:pt x="21529" y="4677"/>
                    <a:pt x="21542" y="52"/>
                  </a:cubicBezTo>
                  <a:lnTo>
                    <a:pt x="21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3"/>
            <p:cNvSpPr/>
            <p:nvPr/>
          </p:nvSpPr>
          <p:spPr>
            <a:xfrm>
              <a:off x="3974925" y="1607625"/>
              <a:ext cx="218175" cy="36925"/>
            </a:xfrm>
            <a:custGeom>
              <a:avLst/>
              <a:gdLst/>
              <a:ahLst/>
              <a:cxnLst/>
              <a:rect l="l" t="t" r="r" b="b"/>
              <a:pathLst>
                <a:path w="8727" h="1477" extrusionOk="0">
                  <a:moveTo>
                    <a:pt x="0" y="1"/>
                  </a:moveTo>
                  <a:lnTo>
                    <a:pt x="0" y="1477"/>
                  </a:lnTo>
                  <a:lnTo>
                    <a:pt x="8726" y="1477"/>
                  </a:lnTo>
                  <a:lnTo>
                    <a:pt x="8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3"/>
            <p:cNvSpPr/>
            <p:nvPr/>
          </p:nvSpPr>
          <p:spPr>
            <a:xfrm>
              <a:off x="4027175" y="1443350"/>
              <a:ext cx="139475" cy="106825"/>
            </a:xfrm>
            <a:custGeom>
              <a:avLst/>
              <a:gdLst/>
              <a:ahLst/>
              <a:cxnLst/>
              <a:rect l="l" t="t" r="r" b="b"/>
              <a:pathLst>
                <a:path w="5579" h="4273" extrusionOk="0">
                  <a:moveTo>
                    <a:pt x="536" y="1"/>
                  </a:moveTo>
                  <a:cubicBezTo>
                    <a:pt x="235" y="1"/>
                    <a:pt x="0" y="249"/>
                    <a:pt x="0" y="537"/>
                  </a:cubicBezTo>
                  <a:lnTo>
                    <a:pt x="0" y="3737"/>
                  </a:lnTo>
                  <a:cubicBezTo>
                    <a:pt x="0" y="4038"/>
                    <a:pt x="235" y="4273"/>
                    <a:pt x="536" y="4273"/>
                  </a:cubicBezTo>
                  <a:lnTo>
                    <a:pt x="5030" y="4273"/>
                  </a:lnTo>
                  <a:cubicBezTo>
                    <a:pt x="5330" y="4273"/>
                    <a:pt x="5578" y="4038"/>
                    <a:pt x="5578" y="3737"/>
                  </a:cubicBezTo>
                  <a:lnTo>
                    <a:pt x="5578" y="537"/>
                  </a:lnTo>
                  <a:cubicBezTo>
                    <a:pt x="5578" y="249"/>
                    <a:pt x="5330" y="1"/>
                    <a:pt x="5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3"/>
            <p:cNvSpPr/>
            <p:nvPr/>
          </p:nvSpPr>
          <p:spPr>
            <a:xfrm>
              <a:off x="4035650" y="1482950"/>
              <a:ext cx="121850" cy="59400"/>
            </a:xfrm>
            <a:custGeom>
              <a:avLst/>
              <a:gdLst/>
              <a:ahLst/>
              <a:cxnLst/>
              <a:rect l="l" t="t" r="r" b="b"/>
              <a:pathLst>
                <a:path w="4874" h="2376" extrusionOk="0">
                  <a:moveTo>
                    <a:pt x="1866" y="1"/>
                  </a:moveTo>
                  <a:cubicBezTo>
                    <a:pt x="1845" y="1"/>
                    <a:pt x="1824" y="4"/>
                    <a:pt x="1804" y="11"/>
                  </a:cubicBezTo>
                  <a:cubicBezTo>
                    <a:pt x="1764" y="24"/>
                    <a:pt x="1738" y="50"/>
                    <a:pt x="1712" y="76"/>
                  </a:cubicBezTo>
                  <a:lnTo>
                    <a:pt x="1647" y="154"/>
                  </a:lnTo>
                  <a:cubicBezTo>
                    <a:pt x="1621" y="194"/>
                    <a:pt x="1582" y="246"/>
                    <a:pt x="1542" y="285"/>
                  </a:cubicBezTo>
                  <a:lnTo>
                    <a:pt x="1346" y="559"/>
                  </a:lnTo>
                  <a:lnTo>
                    <a:pt x="641" y="1500"/>
                  </a:lnTo>
                  <a:lnTo>
                    <a:pt x="171" y="2140"/>
                  </a:lnTo>
                  <a:cubicBezTo>
                    <a:pt x="105" y="2205"/>
                    <a:pt x="53" y="2284"/>
                    <a:pt x="1" y="2375"/>
                  </a:cubicBezTo>
                  <a:cubicBezTo>
                    <a:pt x="79" y="2310"/>
                    <a:pt x="145" y="2244"/>
                    <a:pt x="197" y="2166"/>
                  </a:cubicBezTo>
                  <a:lnTo>
                    <a:pt x="693" y="1552"/>
                  </a:lnTo>
                  <a:lnTo>
                    <a:pt x="1425" y="612"/>
                  </a:lnTo>
                  <a:cubicBezTo>
                    <a:pt x="1503" y="533"/>
                    <a:pt x="1568" y="442"/>
                    <a:pt x="1634" y="350"/>
                  </a:cubicBezTo>
                  <a:lnTo>
                    <a:pt x="1751" y="207"/>
                  </a:lnTo>
                  <a:lnTo>
                    <a:pt x="1804" y="141"/>
                  </a:lnTo>
                  <a:cubicBezTo>
                    <a:pt x="1817" y="128"/>
                    <a:pt x="1830" y="115"/>
                    <a:pt x="1843" y="115"/>
                  </a:cubicBezTo>
                  <a:cubicBezTo>
                    <a:pt x="1857" y="106"/>
                    <a:pt x="1872" y="102"/>
                    <a:pt x="1888" y="102"/>
                  </a:cubicBezTo>
                  <a:cubicBezTo>
                    <a:pt x="1916" y="102"/>
                    <a:pt x="1944" y="116"/>
                    <a:pt x="1960" y="141"/>
                  </a:cubicBezTo>
                  <a:lnTo>
                    <a:pt x="2078" y="285"/>
                  </a:lnTo>
                  <a:lnTo>
                    <a:pt x="2326" y="572"/>
                  </a:lnTo>
                  <a:lnTo>
                    <a:pt x="2809" y="1134"/>
                  </a:lnTo>
                  <a:lnTo>
                    <a:pt x="2836" y="1160"/>
                  </a:lnTo>
                  <a:cubicBezTo>
                    <a:pt x="2888" y="1212"/>
                    <a:pt x="2940" y="1239"/>
                    <a:pt x="3005" y="1239"/>
                  </a:cubicBezTo>
                  <a:cubicBezTo>
                    <a:pt x="3084" y="1226"/>
                    <a:pt x="3149" y="1186"/>
                    <a:pt x="3188" y="1134"/>
                  </a:cubicBezTo>
                  <a:lnTo>
                    <a:pt x="3410" y="873"/>
                  </a:lnTo>
                  <a:lnTo>
                    <a:pt x="3515" y="755"/>
                  </a:lnTo>
                  <a:cubicBezTo>
                    <a:pt x="3554" y="716"/>
                    <a:pt x="3580" y="677"/>
                    <a:pt x="3606" y="677"/>
                  </a:cubicBezTo>
                  <a:cubicBezTo>
                    <a:pt x="3646" y="677"/>
                    <a:pt x="3685" y="677"/>
                    <a:pt x="3711" y="716"/>
                  </a:cubicBezTo>
                  <a:lnTo>
                    <a:pt x="3802" y="821"/>
                  </a:lnTo>
                  <a:lnTo>
                    <a:pt x="4155" y="1239"/>
                  </a:lnTo>
                  <a:lnTo>
                    <a:pt x="4678" y="1840"/>
                  </a:lnTo>
                  <a:cubicBezTo>
                    <a:pt x="4730" y="1918"/>
                    <a:pt x="4795" y="1996"/>
                    <a:pt x="4874" y="2062"/>
                  </a:cubicBezTo>
                  <a:cubicBezTo>
                    <a:pt x="4821" y="1970"/>
                    <a:pt x="4769" y="1892"/>
                    <a:pt x="4704" y="1826"/>
                  </a:cubicBezTo>
                  <a:lnTo>
                    <a:pt x="4207" y="1199"/>
                  </a:lnTo>
                  <a:lnTo>
                    <a:pt x="3868" y="768"/>
                  </a:lnTo>
                  <a:lnTo>
                    <a:pt x="3776" y="651"/>
                  </a:lnTo>
                  <a:cubicBezTo>
                    <a:pt x="3733" y="607"/>
                    <a:pt x="3681" y="582"/>
                    <a:pt x="3627" y="582"/>
                  </a:cubicBezTo>
                  <a:cubicBezTo>
                    <a:pt x="3616" y="582"/>
                    <a:pt x="3605" y="583"/>
                    <a:pt x="3593" y="585"/>
                  </a:cubicBezTo>
                  <a:cubicBezTo>
                    <a:pt x="3528" y="599"/>
                    <a:pt x="3476" y="638"/>
                    <a:pt x="3437" y="690"/>
                  </a:cubicBezTo>
                  <a:lnTo>
                    <a:pt x="3319" y="821"/>
                  </a:lnTo>
                  <a:lnTo>
                    <a:pt x="3097" y="1069"/>
                  </a:lnTo>
                  <a:cubicBezTo>
                    <a:pt x="3058" y="1115"/>
                    <a:pt x="3019" y="1137"/>
                    <a:pt x="2981" y="1137"/>
                  </a:cubicBezTo>
                  <a:cubicBezTo>
                    <a:pt x="2943" y="1137"/>
                    <a:pt x="2907" y="1115"/>
                    <a:pt x="2875" y="1069"/>
                  </a:cubicBezTo>
                  <a:cubicBezTo>
                    <a:pt x="2718" y="886"/>
                    <a:pt x="2548" y="690"/>
                    <a:pt x="2391" y="507"/>
                  </a:cubicBezTo>
                  <a:cubicBezTo>
                    <a:pt x="2313" y="403"/>
                    <a:pt x="2222" y="311"/>
                    <a:pt x="2143" y="220"/>
                  </a:cubicBezTo>
                  <a:lnTo>
                    <a:pt x="2026" y="76"/>
                  </a:lnTo>
                  <a:cubicBezTo>
                    <a:pt x="1987" y="28"/>
                    <a:pt x="1927" y="1"/>
                    <a:pt x="1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3"/>
            <p:cNvSpPr/>
            <p:nvPr/>
          </p:nvSpPr>
          <p:spPr>
            <a:xfrm>
              <a:off x="4094450" y="1461325"/>
              <a:ext cx="28100" cy="25650"/>
            </a:xfrm>
            <a:custGeom>
              <a:avLst/>
              <a:gdLst/>
              <a:ahLst/>
              <a:cxnLst/>
              <a:rect l="l" t="t" r="r" b="b"/>
              <a:pathLst>
                <a:path w="1124" h="1026" extrusionOk="0">
                  <a:moveTo>
                    <a:pt x="625" y="1"/>
                  </a:moveTo>
                  <a:cubicBezTo>
                    <a:pt x="569" y="1"/>
                    <a:pt x="513" y="10"/>
                    <a:pt x="457" y="27"/>
                  </a:cubicBezTo>
                  <a:cubicBezTo>
                    <a:pt x="0" y="196"/>
                    <a:pt x="0" y="836"/>
                    <a:pt x="457" y="993"/>
                  </a:cubicBezTo>
                  <a:cubicBezTo>
                    <a:pt x="514" y="1015"/>
                    <a:pt x="572" y="1025"/>
                    <a:pt x="629" y="1025"/>
                  </a:cubicBezTo>
                  <a:cubicBezTo>
                    <a:pt x="743" y="1025"/>
                    <a:pt x="854" y="985"/>
                    <a:pt x="941" y="915"/>
                  </a:cubicBezTo>
                  <a:cubicBezTo>
                    <a:pt x="1032" y="836"/>
                    <a:pt x="1085" y="745"/>
                    <a:pt x="1098" y="627"/>
                  </a:cubicBezTo>
                  <a:cubicBezTo>
                    <a:pt x="1124" y="562"/>
                    <a:pt x="1111" y="510"/>
                    <a:pt x="1098" y="510"/>
                  </a:cubicBezTo>
                  <a:cubicBezTo>
                    <a:pt x="1098" y="510"/>
                    <a:pt x="1085" y="549"/>
                    <a:pt x="1071" y="614"/>
                  </a:cubicBezTo>
                  <a:cubicBezTo>
                    <a:pt x="1032" y="719"/>
                    <a:pt x="980" y="797"/>
                    <a:pt x="902" y="850"/>
                  </a:cubicBezTo>
                  <a:cubicBezTo>
                    <a:pt x="876" y="876"/>
                    <a:pt x="836" y="889"/>
                    <a:pt x="797" y="902"/>
                  </a:cubicBezTo>
                  <a:cubicBezTo>
                    <a:pt x="738" y="926"/>
                    <a:pt x="682" y="937"/>
                    <a:pt x="629" y="937"/>
                  </a:cubicBezTo>
                  <a:cubicBezTo>
                    <a:pt x="229" y="937"/>
                    <a:pt x="48" y="304"/>
                    <a:pt x="510" y="131"/>
                  </a:cubicBezTo>
                  <a:cubicBezTo>
                    <a:pt x="560" y="111"/>
                    <a:pt x="612" y="100"/>
                    <a:pt x="664" y="100"/>
                  </a:cubicBezTo>
                  <a:cubicBezTo>
                    <a:pt x="747" y="100"/>
                    <a:pt x="829" y="127"/>
                    <a:pt x="902" y="183"/>
                  </a:cubicBezTo>
                  <a:cubicBezTo>
                    <a:pt x="980" y="236"/>
                    <a:pt x="1032" y="314"/>
                    <a:pt x="1071" y="405"/>
                  </a:cubicBezTo>
                  <a:cubicBezTo>
                    <a:pt x="1085" y="471"/>
                    <a:pt x="1098" y="510"/>
                    <a:pt x="1098" y="510"/>
                  </a:cubicBezTo>
                  <a:cubicBezTo>
                    <a:pt x="1111" y="471"/>
                    <a:pt x="1111" y="431"/>
                    <a:pt x="1098" y="392"/>
                  </a:cubicBezTo>
                  <a:cubicBezTo>
                    <a:pt x="1085" y="288"/>
                    <a:pt x="1032" y="183"/>
                    <a:pt x="941" y="118"/>
                  </a:cubicBezTo>
                  <a:cubicBezTo>
                    <a:pt x="853" y="39"/>
                    <a:pt x="741" y="1"/>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3"/>
            <p:cNvSpPr/>
            <p:nvPr/>
          </p:nvSpPr>
          <p:spPr>
            <a:xfrm>
              <a:off x="3804750" y="1783000"/>
              <a:ext cx="467050" cy="363200"/>
            </a:xfrm>
            <a:custGeom>
              <a:avLst/>
              <a:gdLst/>
              <a:ahLst/>
              <a:cxnLst/>
              <a:rect l="l" t="t" r="r" b="b"/>
              <a:pathLst>
                <a:path w="18682" h="14528" extrusionOk="0">
                  <a:moveTo>
                    <a:pt x="1" y="1"/>
                  </a:moveTo>
                  <a:lnTo>
                    <a:pt x="1" y="14527"/>
                  </a:lnTo>
                  <a:lnTo>
                    <a:pt x="18682" y="14527"/>
                  </a:lnTo>
                  <a:lnTo>
                    <a:pt x="186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3"/>
            <p:cNvSpPr/>
            <p:nvPr/>
          </p:nvSpPr>
          <p:spPr>
            <a:xfrm>
              <a:off x="3841025" y="1778425"/>
              <a:ext cx="255725" cy="82000"/>
            </a:xfrm>
            <a:custGeom>
              <a:avLst/>
              <a:gdLst/>
              <a:ahLst/>
              <a:cxnLst/>
              <a:rect l="l" t="t" r="r" b="b"/>
              <a:pathLst>
                <a:path w="10229" h="3280" extrusionOk="0">
                  <a:moveTo>
                    <a:pt x="2443" y="1"/>
                  </a:moveTo>
                  <a:cubicBezTo>
                    <a:pt x="2025" y="1"/>
                    <a:pt x="1685" y="328"/>
                    <a:pt x="1672" y="746"/>
                  </a:cubicBezTo>
                  <a:lnTo>
                    <a:pt x="732" y="746"/>
                  </a:lnTo>
                  <a:cubicBezTo>
                    <a:pt x="327" y="746"/>
                    <a:pt x="0" y="1072"/>
                    <a:pt x="0" y="1477"/>
                  </a:cubicBezTo>
                  <a:lnTo>
                    <a:pt x="0" y="3280"/>
                  </a:lnTo>
                  <a:lnTo>
                    <a:pt x="10229" y="3280"/>
                  </a:lnTo>
                  <a:lnTo>
                    <a:pt x="10229" y="1477"/>
                  </a:lnTo>
                  <a:cubicBezTo>
                    <a:pt x="10229" y="1072"/>
                    <a:pt x="9915" y="746"/>
                    <a:pt x="9510" y="746"/>
                  </a:cubicBezTo>
                  <a:lnTo>
                    <a:pt x="5944" y="746"/>
                  </a:lnTo>
                  <a:lnTo>
                    <a:pt x="5735" y="380"/>
                  </a:lnTo>
                  <a:cubicBezTo>
                    <a:pt x="5591" y="145"/>
                    <a:pt x="5343" y="1"/>
                    <a:pt x="5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3"/>
            <p:cNvSpPr/>
            <p:nvPr/>
          </p:nvSpPr>
          <p:spPr>
            <a:xfrm>
              <a:off x="3888050" y="1778425"/>
              <a:ext cx="255400" cy="82000"/>
            </a:xfrm>
            <a:custGeom>
              <a:avLst/>
              <a:gdLst/>
              <a:ahLst/>
              <a:cxnLst/>
              <a:rect l="l" t="t" r="r" b="b"/>
              <a:pathLst>
                <a:path w="10216" h="3280" extrusionOk="0">
                  <a:moveTo>
                    <a:pt x="2443" y="1"/>
                  </a:moveTo>
                  <a:cubicBezTo>
                    <a:pt x="2025" y="1"/>
                    <a:pt x="1685" y="328"/>
                    <a:pt x="1659" y="746"/>
                  </a:cubicBezTo>
                  <a:lnTo>
                    <a:pt x="732" y="746"/>
                  </a:lnTo>
                  <a:cubicBezTo>
                    <a:pt x="327" y="746"/>
                    <a:pt x="0" y="1072"/>
                    <a:pt x="0" y="1477"/>
                  </a:cubicBezTo>
                  <a:lnTo>
                    <a:pt x="0" y="3280"/>
                  </a:lnTo>
                  <a:lnTo>
                    <a:pt x="10216" y="3280"/>
                  </a:lnTo>
                  <a:lnTo>
                    <a:pt x="10216" y="1477"/>
                  </a:lnTo>
                  <a:cubicBezTo>
                    <a:pt x="10216" y="1072"/>
                    <a:pt x="9889" y="746"/>
                    <a:pt x="9484" y="746"/>
                  </a:cubicBezTo>
                  <a:lnTo>
                    <a:pt x="5944" y="746"/>
                  </a:lnTo>
                  <a:lnTo>
                    <a:pt x="5722" y="380"/>
                  </a:lnTo>
                  <a:cubicBezTo>
                    <a:pt x="5591" y="145"/>
                    <a:pt x="5330" y="1"/>
                    <a:pt x="5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3"/>
            <p:cNvSpPr/>
            <p:nvPr/>
          </p:nvSpPr>
          <p:spPr>
            <a:xfrm>
              <a:off x="3948775" y="1778425"/>
              <a:ext cx="256075" cy="82000"/>
            </a:xfrm>
            <a:custGeom>
              <a:avLst/>
              <a:gdLst/>
              <a:ahLst/>
              <a:cxnLst/>
              <a:rect l="l" t="t" r="r" b="b"/>
              <a:pathLst>
                <a:path w="10243" h="3280" extrusionOk="0">
                  <a:moveTo>
                    <a:pt x="2444" y="1"/>
                  </a:moveTo>
                  <a:cubicBezTo>
                    <a:pt x="2026" y="1"/>
                    <a:pt x="1686" y="328"/>
                    <a:pt x="1673" y="746"/>
                  </a:cubicBezTo>
                  <a:lnTo>
                    <a:pt x="733" y="746"/>
                  </a:lnTo>
                  <a:cubicBezTo>
                    <a:pt x="328" y="746"/>
                    <a:pt x="1" y="1072"/>
                    <a:pt x="1" y="1477"/>
                  </a:cubicBezTo>
                  <a:lnTo>
                    <a:pt x="1" y="3280"/>
                  </a:lnTo>
                  <a:lnTo>
                    <a:pt x="10243" y="3280"/>
                  </a:lnTo>
                  <a:lnTo>
                    <a:pt x="10243" y="1477"/>
                  </a:lnTo>
                  <a:cubicBezTo>
                    <a:pt x="10243" y="1067"/>
                    <a:pt x="9916" y="745"/>
                    <a:pt x="9522" y="745"/>
                  </a:cubicBezTo>
                  <a:cubicBezTo>
                    <a:pt x="9514" y="745"/>
                    <a:pt x="9506" y="745"/>
                    <a:pt x="9498" y="746"/>
                  </a:cubicBezTo>
                  <a:lnTo>
                    <a:pt x="5958" y="746"/>
                  </a:lnTo>
                  <a:lnTo>
                    <a:pt x="5736" y="380"/>
                  </a:lnTo>
                  <a:cubicBezTo>
                    <a:pt x="5592" y="145"/>
                    <a:pt x="5331" y="1"/>
                    <a:pt x="5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3"/>
            <p:cNvSpPr/>
            <p:nvPr/>
          </p:nvSpPr>
          <p:spPr>
            <a:xfrm>
              <a:off x="3980150" y="1768325"/>
              <a:ext cx="338350" cy="264875"/>
            </a:xfrm>
            <a:custGeom>
              <a:avLst/>
              <a:gdLst/>
              <a:ahLst/>
              <a:cxnLst/>
              <a:rect l="l" t="t" r="r" b="b"/>
              <a:pathLst>
                <a:path w="13534" h="10595" extrusionOk="0">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rgbClr val="C300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3"/>
            <p:cNvSpPr/>
            <p:nvPr/>
          </p:nvSpPr>
          <p:spPr>
            <a:xfrm>
              <a:off x="3980150" y="1768325"/>
              <a:ext cx="338350" cy="264875"/>
            </a:xfrm>
            <a:custGeom>
              <a:avLst/>
              <a:gdLst/>
              <a:ahLst/>
              <a:cxnLst/>
              <a:rect l="l" t="t" r="r" b="b"/>
              <a:pathLst>
                <a:path w="13534" h="10595" extrusionOk="0">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3"/>
            <p:cNvSpPr/>
            <p:nvPr/>
          </p:nvSpPr>
          <p:spPr>
            <a:xfrm>
              <a:off x="4051325" y="1658250"/>
              <a:ext cx="325325" cy="197625"/>
            </a:xfrm>
            <a:custGeom>
              <a:avLst/>
              <a:gdLst/>
              <a:ahLst/>
              <a:cxnLst/>
              <a:rect l="l" t="t" r="r" b="b"/>
              <a:pathLst>
                <a:path w="13013" h="7905" extrusionOk="0">
                  <a:moveTo>
                    <a:pt x="1033" y="1"/>
                  </a:moveTo>
                  <a:cubicBezTo>
                    <a:pt x="458" y="1"/>
                    <a:pt x="1" y="471"/>
                    <a:pt x="1" y="1033"/>
                  </a:cubicBezTo>
                  <a:lnTo>
                    <a:pt x="1" y="7904"/>
                  </a:lnTo>
                  <a:lnTo>
                    <a:pt x="13012" y="7708"/>
                  </a:lnTo>
                  <a:lnTo>
                    <a:pt x="13012" y="1033"/>
                  </a:lnTo>
                  <a:cubicBezTo>
                    <a:pt x="13012" y="458"/>
                    <a:pt x="12555" y="1"/>
                    <a:pt x="119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3"/>
            <p:cNvSpPr/>
            <p:nvPr/>
          </p:nvSpPr>
          <p:spPr>
            <a:xfrm>
              <a:off x="4062100" y="1641250"/>
              <a:ext cx="338375" cy="264575"/>
            </a:xfrm>
            <a:custGeom>
              <a:avLst/>
              <a:gdLst/>
              <a:ahLst/>
              <a:cxnLst/>
              <a:rect l="l" t="t" r="r" b="b"/>
              <a:pathLst>
                <a:path w="13535" h="10583" extrusionOk="0">
                  <a:moveTo>
                    <a:pt x="3091" y="1"/>
                  </a:moveTo>
                  <a:cubicBezTo>
                    <a:pt x="2803" y="1"/>
                    <a:pt x="2543" y="168"/>
                    <a:pt x="2405" y="419"/>
                  </a:cubicBezTo>
                  <a:lnTo>
                    <a:pt x="2248" y="746"/>
                  </a:lnTo>
                  <a:cubicBezTo>
                    <a:pt x="2104" y="1007"/>
                    <a:pt x="1830" y="1164"/>
                    <a:pt x="1529" y="1164"/>
                  </a:cubicBezTo>
                  <a:lnTo>
                    <a:pt x="785" y="1164"/>
                  </a:lnTo>
                  <a:cubicBezTo>
                    <a:pt x="776" y="1164"/>
                    <a:pt x="768" y="1164"/>
                    <a:pt x="760" y="1164"/>
                  </a:cubicBezTo>
                  <a:cubicBezTo>
                    <a:pt x="353" y="1164"/>
                    <a:pt x="14" y="1473"/>
                    <a:pt x="1" y="1882"/>
                  </a:cubicBezTo>
                  <a:lnTo>
                    <a:pt x="1" y="10583"/>
                  </a:lnTo>
                  <a:lnTo>
                    <a:pt x="13535" y="10583"/>
                  </a:lnTo>
                  <a:lnTo>
                    <a:pt x="13535" y="1700"/>
                  </a:lnTo>
                  <a:cubicBezTo>
                    <a:pt x="13522" y="1297"/>
                    <a:pt x="13195" y="980"/>
                    <a:pt x="12798" y="980"/>
                  </a:cubicBezTo>
                  <a:cubicBezTo>
                    <a:pt x="12782" y="980"/>
                    <a:pt x="12767" y="980"/>
                    <a:pt x="12751" y="981"/>
                  </a:cubicBezTo>
                  <a:lnTo>
                    <a:pt x="8218" y="981"/>
                  </a:lnTo>
                  <a:cubicBezTo>
                    <a:pt x="7944" y="981"/>
                    <a:pt x="7682" y="850"/>
                    <a:pt x="7539" y="628"/>
                  </a:cubicBezTo>
                  <a:lnTo>
                    <a:pt x="7356" y="354"/>
                  </a:lnTo>
                  <a:cubicBezTo>
                    <a:pt x="7212" y="132"/>
                    <a:pt x="6951" y="1"/>
                    <a:pt x="6689" y="1"/>
                  </a:cubicBezTo>
                  <a:lnTo>
                    <a:pt x="3123" y="1"/>
                  </a:lnTo>
                  <a:cubicBezTo>
                    <a:pt x="3112" y="1"/>
                    <a:pt x="3102" y="1"/>
                    <a:pt x="30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3"/>
            <p:cNvSpPr/>
            <p:nvPr/>
          </p:nvSpPr>
          <p:spPr>
            <a:xfrm>
              <a:off x="4062100" y="1640150"/>
              <a:ext cx="340350" cy="266975"/>
            </a:xfrm>
            <a:custGeom>
              <a:avLst/>
              <a:gdLst/>
              <a:ahLst/>
              <a:cxnLst/>
              <a:rect l="l" t="t" r="r" b="b"/>
              <a:pathLst>
                <a:path w="13614" h="10679" extrusionOk="0">
                  <a:moveTo>
                    <a:pt x="3194" y="0"/>
                  </a:moveTo>
                  <a:cubicBezTo>
                    <a:pt x="3138" y="0"/>
                    <a:pt x="3080" y="2"/>
                    <a:pt x="3019" y="6"/>
                  </a:cubicBezTo>
                  <a:cubicBezTo>
                    <a:pt x="2849" y="32"/>
                    <a:pt x="2692" y="111"/>
                    <a:pt x="2548" y="228"/>
                  </a:cubicBezTo>
                  <a:cubicBezTo>
                    <a:pt x="2287" y="476"/>
                    <a:pt x="2274" y="855"/>
                    <a:pt x="2013" y="1012"/>
                  </a:cubicBezTo>
                  <a:cubicBezTo>
                    <a:pt x="1895" y="1103"/>
                    <a:pt x="1751" y="1143"/>
                    <a:pt x="1595" y="1156"/>
                  </a:cubicBezTo>
                  <a:lnTo>
                    <a:pt x="1138" y="1156"/>
                  </a:lnTo>
                  <a:cubicBezTo>
                    <a:pt x="981" y="1156"/>
                    <a:pt x="824" y="1156"/>
                    <a:pt x="680" y="1169"/>
                  </a:cubicBezTo>
                  <a:cubicBezTo>
                    <a:pt x="510" y="1195"/>
                    <a:pt x="367" y="1260"/>
                    <a:pt x="249" y="1365"/>
                  </a:cubicBezTo>
                  <a:cubicBezTo>
                    <a:pt x="132" y="1469"/>
                    <a:pt x="66" y="1613"/>
                    <a:pt x="40" y="1770"/>
                  </a:cubicBezTo>
                  <a:cubicBezTo>
                    <a:pt x="14" y="1913"/>
                    <a:pt x="14" y="2057"/>
                    <a:pt x="27" y="2214"/>
                  </a:cubicBezTo>
                  <a:lnTo>
                    <a:pt x="27" y="3860"/>
                  </a:lnTo>
                  <a:cubicBezTo>
                    <a:pt x="27" y="5950"/>
                    <a:pt x="40" y="7648"/>
                    <a:pt x="40" y="8837"/>
                  </a:cubicBezTo>
                  <a:lnTo>
                    <a:pt x="40" y="8798"/>
                  </a:lnTo>
                  <a:cubicBezTo>
                    <a:pt x="53" y="7622"/>
                    <a:pt x="66" y="5937"/>
                    <a:pt x="66" y="3847"/>
                  </a:cubicBezTo>
                  <a:lnTo>
                    <a:pt x="66" y="2214"/>
                  </a:lnTo>
                  <a:cubicBezTo>
                    <a:pt x="66" y="2070"/>
                    <a:pt x="66" y="1926"/>
                    <a:pt x="92" y="1783"/>
                  </a:cubicBezTo>
                  <a:cubicBezTo>
                    <a:pt x="119" y="1652"/>
                    <a:pt x="197" y="1535"/>
                    <a:pt x="301" y="1443"/>
                  </a:cubicBezTo>
                  <a:cubicBezTo>
                    <a:pt x="406" y="1352"/>
                    <a:pt x="537" y="1299"/>
                    <a:pt x="680" y="1273"/>
                  </a:cubicBezTo>
                  <a:cubicBezTo>
                    <a:pt x="759" y="1267"/>
                    <a:pt x="834" y="1264"/>
                    <a:pt x="909" y="1264"/>
                  </a:cubicBezTo>
                  <a:cubicBezTo>
                    <a:pt x="984" y="1264"/>
                    <a:pt x="1059" y="1267"/>
                    <a:pt x="1138" y="1273"/>
                  </a:cubicBezTo>
                  <a:lnTo>
                    <a:pt x="1582" y="1273"/>
                  </a:lnTo>
                  <a:cubicBezTo>
                    <a:pt x="1751" y="1260"/>
                    <a:pt x="1921" y="1208"/>
                    <a:pt x="2052" y="1103"/>
                  </a:cubicBezTo>
                  <a:cubicBezTo>
                    <a:pt x="2352" y="908"/>
                    <a:pt x="2379" y="516"/>
                    <a:pt x="2601" y="320"/>
                  </a:cubicBezTo>
                  <a:cubicBezTo>
                    <a:pt x="2718" y="215"/>
                    <a:pt x="2862" y="150"/>
                    <a:pt x="3019" y="124"/>
                  </a:cubicBezTo>
                  <a:lnTo>
                    <a:pt x="6676" y="124"/>
                  </a:lnTo>
                  <a:cubicBezTo>
                    <a:pt x="6846" y="124"/>
                    <a:pt x="7016" y="176"/>
                    <a:pt x="7147" y="280"/>
                  </a:cubicBezTo>
                  <a:cubicBezTo>
                    <a:pt x="7225" y="333"/>
                    <a:pt x="7277" y="398"/>
                    <a:pt x="7330" y="463"/>
                  </a:cubicBezTo>
                  <a:lnTo>
                    <a:pt x="7473" y="699"/>
                  </a:lnTo>
                  <a:cubicBezTo>
                    <a:pt x="7578" y="868"/>
                    <a:pt x="7735" y="999"/>
                    <a:pt x="7931" y="1064"/>
                  </a:cubicBezTo>
                  <a:cubicBezTo>
                    <a:pt x="8022" y="1090"/>
                    <a:pt x="8126" y="1103"/>
                    <a:pt x="8231" y="1103"/>
                  </a:cubicBezTo>
                  <a:lnTo>
                    <a:pt x="12868" y="1103"/>
                  </a:lnTo>
                  <a:cubicBezTo>
                    <a:pt x="12960" y="1117"/>
                    <a:pt x="13051" y="1156"/>
                    <a:pt x="13130" y="1195"/>
                  </a:cubicBezTo>
                  <a:cubicBezTo>
                    <a:pt x="13313" y="1286"/>
                    <a:pt x="13443" y="1456"/>
                    <a:pt x="13469" y="1665"/>
                  </a:cubicBezTo>
                  <a:cubicBezTo>
                    <a:pt x="13482" y="1770"/>
                    <a:pt x="13482" y="1874"/>
                    <a:pt x="13469" y="1979"/>
                  </a:cubicBezTo>
                  <a:lnTo>
                    <a:pt x="13469" y="10588"/>
                  </a:lnTo>
                  <a:lnTo>
                    <a:pt x="13469" y="10588"/>
                  </a:lnTo>
                  <a:lnTo>
                    <a:pt x="3776" y="10614"/>
                  </a:lnTo>
                  <a:lnTo>
                    <a:pt x="1007" y="10627"/>
                  </a:lnTo>
                  <a:lnTo>
                    <a:pt x="1" y="10627"/>
                  </a:lnTo>
                  <a:lnTo>
                    <a:pt x="79" y="10640"/>
                  </a:lnTo>
                  <a:lnTo>
                    <a:pt x="994" y="10640"/>
                  </a:lnTo>
                  <a:lnTo>
                    <a:pt x="3776" y="10653"/>
                  </a:lnTo>
                  <a:lnTo>
                    <a:pt x="13548" y="10679"/>
                  </a:lnTo>
                  <a:lnTo>
                    <a:pt x="13600" y="10679"/>
                  </a:lnTo>
                  <a:lnTo>
                    <a:pt x="13600" y="1966"/>
                  </a:lnTo>
                  <a:cubicBezTo>
                    <a:pt x="13613" y="1861"/>
                    <a:pt x="13600" y="1744"/>
                    <a:pt x="13600" y="1639"/>
                  </a:cubicBezTo>
                  <a:cubicBezTo>
                    <a:pt x="13548" y="1404"/>
                    <a:pt x="13404" y="1208"/>
                    <a:pt x="13195" y="1090"/>
                  </a:cubicBezTo>
                  <a:cubicBezTo>
                    <a:pt x="13104" y="1038"/>
                    <a:pt x="12999" y="1012"/>
                    <a:pt x="12895" y="999"/>
                  </a:cubicBezTo>
                  <a:cubicBezTo>
                    <a:pt x="12830" y="990"/>
                    <a:pt x="12759" y="981"/>
                    <a:pt x="12686" y="981"/>
                  </a:cubicBezTo>
                  <a:cubicBezTo>
                    <a:pt x="12655" y="981"/>
                    <a:pt x="12625" y="982"/>
                    <a:pt x="12594" y="986"/>
                  </a:cubicBezTo>
                  <a:lnTo>
                    <a:pt x="8244" y="986"/>
                  </a:lnTo>
                  <a:cubicBezTo>
                    <a:pt x="8153" y="986"/>
                    <a:pt x="8061" y="973"/>
                    <a:pt x="7983" y="947"/>
                  </a:cubicBezTo>
                  <a:cubicBezTo>
                    <a:pt x="7813" y="894"/>
                    <a:pt x="7669" y="777"/>
                    <a:pt x="7578" y="633"/>
                  </a:cubicBezTo>
                  <a:lnTo>
                    <a:pt x="7434" y="398"/>
                  </a:lnTo>
                  <a:cubicBezTo>
                    <a:pt x="7382" y="320"/>
                    <a:pt x="7303" y="241"/>
                    <a:pt x="7225" y="176"/>
                  </a:cubicBezTo>
                  <a:cubicBezTo>
                    <a:pt x="7068" y="58"/>
                    <a:pt x="6885" y="6"/>
                    <a:pt x="6689" y="6"/>
                  </a:cubicBezTo>
                  <a:lnTo>
                    <a:pt x="3528" y="6"/>
                  </a:lnTo>
                  <a:cubicBezTo>
                    <a:pt x="3415" y="6"/>
                    <a:pt x="3307" y="0"/>
                    <a:pt x="3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3"/>
            <p:cNvSpPr/>
            <p:nvPr/>
          </p:nvSpPr>
          <p:spPr>
            <a:xfrm>
              <a:off x="4145075" y="1659725"/>
              <a:ext cx="71875" cy="2725"/>
            </a:xfrm>
            <a:custGeom>
              <a:avLst/>
              <a:gdLst/>
              <a:ahLst/>
              <a:cxnLst/>
              <a:rect l="l" t="t" r="r" b="b"/>
              <a:pathLst>
                <a:path w="2875" h="109" extrusionOk="0">
                  <a:moveTo>
                    <a:pt x="1437" y="0"/>
                  </a:moveTo>
                  <a:cubicBezTo>
                    <a:pt x="957" y="0"/>
                    <a:pt x="477" y="20"/>
                    <a:pt x="0" y="59"/>
                  </a:cubicBezTo>
                  <a:cubicBezTo>
                    <a:pt x="477" y="92"/>
                    <a:pt x="957" y="108"/>
                    <a:pt x="1437" y="108"/>
                  </a:cubicBezTo>
                  <a:cubicBezTo>
                    <a:pt x="1917" y="108"/>
                    <a:pt x="2397" y="92"/>
                    <a:pt x="2874" y="59"/>
                  </a:cubicBezTo>
                  <a:cubicBezTo>
                    <a:pt x="2397" y="20"/>
                    <a:pt x="1917" y="0"/>
                    <a:pt x="1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3"/>
            <p:cNvSpPr/>
            <p:nvPr/>
          </p:nvSpPr>
          <p:spPr>
            <a:xfrm>
              <a:off x="4167275" y="1733025"/>
              <a:ext cx="382125" cy="264575"/>
            </a:xfrm>
            <a:custGeom>
              <a:avLst/>
              <a:gdLst/>
              <a:ahLst/>
              <a:cxnLst/>
              <a:rect l="l" t="t" r="r" b="b"/>
              <a:pathLst>
                <a:path w="15285" h="10583" extrusionOk="0">
                  <a:moveTo>
                    <a:pt x="7604" y="0"/>
                  </a:moveTo>
                  <a:cubicBezTo>
                    <a:pt x="7590" y="0"/>
                    <a:pt x="7577" y="1"/>
                    <a:pt x="7564" y="1"/>
                  </a:cubicBezTo>
                  <a:lnTo>
                    <a:pt x="3541" y="1"/>
                  </a:lnTo>
                  <a:cubicBezTo>
                    <a:pt x="3528" y="1"/>
                    <a:pt x="3515" y="0"/>
                    <a:pt x="3503" y="0"/>
                  </a:cubicBezTo>
                  <a:cubicBezTo>
                    <a:pt x="3190" y="0"/>
                    <a:pt x="2894" y="155"/>
                    <a:pt x="2731" y="419"/>
                  </a:cubicBezTo>
                  <a:lnTo>
                    <a:pt x="2548" y="733"/>
                  </a:lnTo>
                  <a:cubicBezTo>
                    <a:pt x="2372" y="996"/>
                    <a:pt x="2088" y="1152"/>
                    <a:pt x="1776" y="1152"/>
                  </a:cubicBezTo>
                  <a:cubicBezTo>
                    <a:pt x="1763" y="1152"/>
                    <a:pt x="1751" y="1151"/>
                    <a:pt x="1738" y="1151"/>
                  </a:cubicBezTo>
                  <a:lnTo>
                    <a:pt x="889" y="1151"/>
                  </a:lnTo>
                  <a:cubicBezTo>
                    <a:pt x="405" y="1151"/>
                    <a:pt x="0" y="1477"/>
                    <a:pt x="0" y="1869"/>
                  </a:cubicBezTo>
                  <a:lnTo>
                    <a:pt x="0" y="10583"/>
                  </a:lnTo>
                  <a:lnTo>
                    <a:pt x="15285" y="10583"/>
                  </a:lnTo>
                  <a:lnTo>
                    <a:pt x="15285" y="1699"/>
                  </a:lnTo>
                  <a:cubicBezTo>
                    <a:pt x="15285" y="1308"/>
                    <a:pt x="14893" y="981"/>
                    <a:pt x="14396" y="981"/>
                  </a:cubicBezTo>
                  <a:lnTo>
                    <a:pt x="9289" y="981"/>
                  </a:lnTo>
                  <a:cubicBezTo>
                    <a:pt x="9276" y="981"/>
                    <a:pt x="9263" y="982"/>
                    <a:pt x="9251" y="982"/>
                  </a:cubicBezTo>
                  <a:cubicBezTo>
                    <a:pt x="8964" y="982"/>
                    <a:pt x="8693" y="841"/>
                    <a:pt x="8518" y="628"/>
                  </a:cubicBezTo>
                  <a:lnTo>
                    <a:pt x="8322" y="354"/>
                  </a:lnTo>
                  <a:cubicBezTo>
                    <a:pt x="8147" y="129"/>
                    <a:pt x="7878" y="0"/>
                    <a:pt x="7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3"/>
            <p:cNvSpPr/>
            <p:nvPr/>
          </p:nvSpPr>
          <p:spPr>
            <a:xfrm>
              <a:off x="4166625" y="1731625"/>
              <a:ext cx="385075" cy="267275"/>
            </a:xfrm>
            <a:custGeom>
              <a:avLst/>
              <a:gdLst/>
              <a:ahLst/>
              <a:cxnLst/>
              <a:rect l="l" t="t" r="r" b="b"/>
              <a:pathLst>
                <a:path w="15403" h="10691" extrusionOk="0">
                  <a:moveTo>
                    <a:pt x="7533" y="0"/>
                  </a:moveTo>
                  <a:cubicBezTo>
                    <a:pt x="7488" y="0"/>
                    <a:pt x="7441" y="2"/>
                    <a:pt x="7394" y="5"/>
                  </a:cubicBezTo>
                  <a:lnTo>
                    <a:pt x="3514" y="5"/>
                  </a:lnTo>
                  <a:cubicBezTo>
                    <a:pt x="3331" y="18"/>
                    <a:pt x="3149" y="70"/>
                    <a:pt x="3005" y="175"/>
                  </a:cubicBezTo>
                  <a:cubicBezTo>
                    <a:pt x="2927" y="214"/>
                    <a:pt x="2848" y="279"/>
                    <a:pt x="2796" y="358"/>
                  </a:cubicBezTo>
                  <a:cubicBezTo>
                    <a:pt x="2744" y="423"/>
                    <a:pt x="2704" y="488"/>
                    <a:pt x="2652" y="567"/>
                  </a:cubicBezTo>
                  <a:cubicBezTo>
                    <a:pt x="2587" y="723"/>
                    <a:pt x="2495" y="854"/>
                    <a:pt x="2365" y="959"/>
                  </a:cubicBezTo>
                  <a:cubicBezTo>
                    <a:pt x="2247" y="1050"/>
                    <a:pt x="2090" y="1115"/>
                    <a:pt x="1934" y="1141"/>
                  </a:cubicBezTo>
                  <a:cubicBezTo>
                    <a:pt x="1620" y="1154"/>
                    <a:pt x="1281" y="1154"/>
                    <a:pt x="967" y="1154"/>
                  </a:cubicBezTo>
                  <a:cubicBezTo>
                    <a:pt x="942" y="1153"/>
                    <a:pt x="918" y="1152"/>
                    <a:pt x="894" y="1152"/>
                  </a:cubicBezTo>
                  <a:cubicBezTo>
                    <a:pt x="583" y="1152"/>
                    <a:pt x="300" y="1305"/>
                    <a:pt x="118" y="1559"/>
                  </a:cubicBezTo>
                  <a:cubicBezTo>
                    <a:pt x="39" y="1703"/>
                    <a:pt x="0" y="1860"/>
                    <a:pt x="13" y="2017"/>
                  </a:cubicBezTo>
                  <a:lnTo>
                    <a:pt x="13" y="3336"/>
                  </a:lnTo>
                  <a:cubicBezTo>
                    <a:pt x="26" y="5583"/>
                    <a:pt x="39" y="7412"/>
                    <a:pt x="39" y="8679"/>
                  </a:cubicBezTo>
                  <a:cubicBezTo>
                    <a:pt x="53" y="9306"/>
                    <a:pt x="53" y="9789"/>
                    <a:pt x="53" y="10116"/>
                  </a:cubicBezTo>
                  <a:lnTo>
                    <a:pt x="53" y="10103"/>
                  </a:lnTo>
                  <a:cubicBezTo>
                    <a:pt x="53" y="9763"/>
                    <a:pt x="53" y="9280"/>
                    <a:pt x="53" y="8653"/>
                  </a:cubicBezTo>
                  <a:cubicBezTo>
                    <a:pt x="66" y="7386"/>
                    <a:pt x="79" y="5570"/>
                    <a:pt x="79" y="3323"/>
                  </a:cubicBezTo>
                  <a:lnTo>
                    <a:pt x="79" y="2017"/>
                  </a:lnTo>
                  <a:cubicBezTo>
                    <a:pt x="66" y="1873"/>
                    <a:pt x="92" y="1729"/>
                    <a:pt x="170" y="1612"/>
                  </a:cubicBezTo>
                  <a:cubicBezTo>
                    <a:pt x="339" y="1383"/>
                    <a:pt x="596" y="1243"/>
                    <a:pt x="881" y="1243"/>
                  </a:cubicBezTo>
                  <a:cubicBezTo>
                    <a:pt x="905" y="1243"/>
                    <a:pt x="929" y="1244"/>
                    <a:pt x="954" y="1246"/>
                  </a:cubicBezTo>
                  <a:cubicBezTo>
                    <a:pt x="1172" y="1246"/>
                    <a:pt x="1378" y="1252"/>
                    <a:pt x="1595" y="1252"/>
                  </a:cubicBezTo>
                  <a:cubicBezTo>
                    <a:pt x="1704" y="1252"/>
                    <a:pt x="1816" y="1250"/>
                    <a:pt x="1934" y="1246"/>
                  </a:cubicBezTo>
                  <a:cubicBezTo>
                    <a:pt x="2104" y="1220"/>
                    <a:pt x="2260" y="1154"/>
                    <a:pt x="2404" y="1050"/>
                  </a:cubicBezTo>
                  <a:cubicBezTo>
                    <a:pt x="2482" y="998"/>
                    <a:pt x="2535" y="919"/>
                    <a:pt x="2587" y="854"/>
                  </a:cubicBezTo>
                  <a:cubicBezTo>
                    <a:pt x="2639" y="776"/>
                    <a:pt x="2678" y="710"/>
                    <a:pt x="2717" y="632"/>
                  </a:cubicBezTo>
                  <a:cubicBezTo>
                    <a:pt x="2757" y="554"/>
                    <a:pt x="2796" y="488"/>
                    <a:pt x="2848" y="423"/>
                  </a:cubicBezTo>
                  <a:cubicBezTo>
                    <a:pt x="2900" y="358"/>
                    <a:pt x="2966" y="292"/>
                    <a:pt x="3031" y="253"/>
                  </a:cubicBezTo>
                  <a:cubicBezTo>
                    <a:pt x="3175" y="162"/>
                    <a:pt x="3331" y="109"/>
                    <a:pt x="3501" y="109"/>
                  </a:cubicBezTo>
                  <a:lnTo>
                    <a:pt x="7381" y="109"/>
                  </a:lnTo>
                  <a:cubicBezTo>
                    <a:pt x="7424" y="106"/>
                    <a:pt x="7468" y="105"/>
                    <a:pt x="7512" y="105"/>
                  </a:cubicBezTo>
                  <a:cubicBezTo>
                    <a:pt x="7655" y="105"/>
                    <a:pt x="7800" y="122"/>
                    <a:pt x="7930" y="162"/>
                  </a:cubicBezTo>
                  <a:cubicBezTo>
                    <a:pt x="8113" y="227"/>
                    <a:pt x="8269" y="345"/>
                    <a:pt x="8361" y="514"/>
                  </a:cubicBezTo>
                  <a:cubicBezTo>
                    <a:pt x="8426" y="593"/>
                    <a:pt x="8478" y="671"/>
                    <a:pt x="8544" y="750"/>
                  </a:cubicBezTo>
                  <a:cubicBezTo>
                    <a:pt x="8609" y="828"/>
                    <a:pt x="8701" y="893"/>
                    <a:pt x="8792" y="945"/>
                  </a:cubicBezTo>
                  <a:cubicBezTo>
                    <a:pt x="8956" y="1039"/>
                    <a:pt x="9142" y="1091"/>
                    <a:pt x="9330" y="1091"/>
                  </a:cubicBezTo>
                  <a:cubicBezTo>
                    <a:pt x="9351" y="1091"/>
                    <a:pt x="9372" y="1090"/>
                    <a:pt x="9393" y="1089"/>
                  </a:cubicBezTo>
                  <a:lnTo>
                    <a:pt x="14370" y="1089"/>
                  </a:lnTo>
                  <a:cubicBezTo>
                    <a:pt x="14394" y="1088"/>
                    <a:pt x="14419" y="1087"/>
                    <a:pt x="14443" y="1087"/>
                  </a:cubicBezTo>
                  <a:cubicBezTo>
                    <a:pt x="14617" y="1087"/>
                    <a:pt x="14798" y="1128"/>
                    <a:pt x="14958" y="1220"/>
                  </a:cubicBezTo>
                  <a:cubicBezTo>
                    <a:pt x="15128" y="1324"/>
                    <a:pt x="15245" y="1494"/>
                    <a:pt x="15285" y="1690"/>
                  </a:cubicBezTo>
                  <a:lnTo>
                    <a:pt x="15285" y="10599"/>
                  </a:lnTo>
                  <a:lnTo>
                    <a:pt x="15285" y="10599"/>
                  </a:lnTo>
                  <a:lnTo>
                    <a:pt x="4337" y="10625"/>
                  </a:lnTo>
                  <a:lnTo>
                    <a:pt x="1176" y="10639"/>
                  </a:lnTo>
                  <a:lnTo>
                    <a:pt x="1163" y="10639"/>
                  </a:lnTo>
                  <a:lnTo>
                    <a:pt x="4324" y="10665"/>
                  </a:lnTo>
                  <a:lnTo>
                    <a:pt x="15350" y="10691"/>
                  </a:lnTo>
                  <a:lnTo>
                    <a:pt x="15402" y="10691"/>
                  </a:lnTo>
                  <a:lnTo>
                    <a:pt x="15402" y="1690"/>
                  </a:lnTo>
                  <a:cubicBezTo>
                    <a:pt x="15376" y="1455"/>
                    <a:pt x="15232" y="1246"/>
                    <a:pt x="15036" y="1128"/>
                  </a:cubicBezTo>
                  <a:cubicBezTo>
                    <a:pt x="14870" y="1039"/>
                    <a:pt x="14675" y="979"/>
                    <a:pt x="14483" y="979"/>
                  </a:cubicBezTo>
                  <a:cubicBezTo>
                    <a:pt x="14450" y="979"/>
                    <a:pt x="14416" y="981"/>
                    <a:pt x="14383" y="985"/>
                  </a:cubicBezTo>
                  <a:lnTo>
                    <a:pt x="9406" y="985"/>
                  </a:lnTo>
                  <a:cubicBezTo>
                    <a:pt x="9386" y="986"/>
                    <a:pt x="9366" y="987"/>
                    <a:pt x="9346" y="987"/>
                  </a:cubicBezTo>
                  <a:cubicBezTo>
                    <a:pt x="9173" y="987"/>
                    <a:pt x="9010" y="936"/>
                    <a:pt x="8857" y="854"/>
                  </a:cubicBezTo>
                  <a:cubicBezTo>
                    <a:pt x="8779" y="815"/>
                    <a:pt x="8701" y="750"/>
                    <a:pt x="8635" y="684"/>
                  </a:cubicBezTo>
                  <a:cubicBezTo>
                    <a:pt x="8583" y="619"/>
                    <a:pt x="8531" y="527"/>
                    <a:pt x="8465" y="449"/>
                  </a:cubicBezTo>
                  <a:cubicBezTo>
                    <a:pt x="8361" y="279"/>
                    <a:pt x="8191" y="136"/>
                    <a:pt x="7995" y="70"/>
                  </a:cubicBezTo>
                  <a:cubicBezTo>
                    <a:pt x="7843" y="20"/>
                    <a:pt x="7691" y="0"/>
                    <a:pt x="7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3"/>
            <p:cNvSpPr/>
            <p:nvPr/>
          </p:nvSpPr>
          <p:spPr>
            <a:xfrm>
              <a:off x="4256750" y="1754100"/>
              <a:ext cx="95075" cy="2725"/>
            </a:xfrm>
            <a:custGeom>
              <a:avLst/>
              <a:gdLst/>
              <a:ahLst/>
              <a:cxnLst/>
              <a:rect l="l" t="t" r="r" b="b"/>
              <a:pathLst>
                <a:path w="3803" h="109" extrusionOk="0">
                  <a:moveTo>
                    <a:pt x="1902" y="1"/>
                  </a:moveTo>
                  <a:cubicBezTo>
                    <a:pt x="1268" y="1"/>
                    <a:pt x="634" y="20"/>
                    <a:pt x="1" y="60"/>
                  </a:cubicBezTo>
                  <a:cubicBezTo>
                    <a:pt x="634" y="92"/>
                    <a:pt x="1268" y="109"/>
                    <a:pt x="1902" y="109"/>
                  </a:cubicBezTo>
                  <a:cubicBezTo>
                    <a:pt x="2535" y="109"/>
                    <a:pt x="3169" y="92"/>
                    <a:pt x="3802" y="60"/>
                  </a:cubicBezTo>
                  <a:cubicBezTo>
                    <a:pt x="3169" y="20"/>
                    <a:pt x="2535" y="1"/>
                    <a:pt x="1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3"/>
            <p:cNvSpPr/>
            <p:nvPr/>
          </p:nvSpPr>
          <p:spPr>
            <a:xfrm>
              <a:off x="3804750" y="1855500"/>
              <a:ext cx="340025" cy="293300"/>
            </a:xfrm>
            <a:custGeom>
              <a:avLst/>
              <a:gdLst/>
              <a:ahLst/>
              <a:cxnLst/>
              <a:rect l="l" t="t" r="r" b="b"/>
              <a:pathLst>
                <a:path w="13601" h="11732" extrusionOk="0">
                  <a:moveTo>
                    <a:pt x="1" y="1"/>
                  </a:moveTo>
                  <a:lnTo>
                    <a:pt x="1" y="11732"/>
                  </a:lnTo>
                  <a:lnTo>
                    <a:pt x="13600" y="11732"/>
                  </a:lnTo>
                  <a:lnTo>
                    <a:pt x="136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3"/>
            <p:cNvSpPr/>
            <p:nvPr/>
          </p:nvSpPr>
          <p:spPr>
            <a:xfrm>
              <a:off x="3777719" y="1855500"/>
              <a:ext cx="340025" cy="293300"/>
            </a:xfrm>
            <a:custGeom>
              <a:avLst/>
              <a:gdLst/>
              <a:ahLst/>
              <a:cxnLst/>
              <a:rect l="l" t="t" r="r" b="b"/>
              <a:pathLst>
                <a:path w="13601" h="11732" extrusionOk="0">
                  <a:moveTo>
                    <a:pt x="1" y="1"/>
                  </a:moveTo>
                  <a:lnTo>
                    <a:pt x="1" y="11732"/>
                  </a:lnTo>
                  <a:lnTo>
                    <a:pt x="13600" y="11732"/>
                  </a:lnTo>
                  <a:lnTo>
                    <a:pt x="13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3"/>
            <p:cNvSpPr/>
            <p:nvPr/>
          </p:nvSpPr>
          <p:spPr>
            <a:xfrm>
              <a:off x="4144750" y="1778425"/>
              <a:ext cx="535950" cy="380825"/>
            </a:xfrm>
            <a:custGeom>
              <a:avLst/>
              <a:gdLst/>
              <a:ahLst/>
              <a:cxnLst/>
              <a:rect l="l" t="t" r="r" b="b"/>
              <a:pathLst>
                <a:path w="21438" h="15233" extrusionOk="0">
                  <a:moveTo>
                    <a:pt x="0" y="1"/>
                  </a:moveTo>
                  <a:lnTo>
                    <a:pt x="0" y="15233"/>
                  </a:lnTo>
                  <a:lnTo>
                    <a:pt x="21437" y="15233"/>
                  </a:lnTo>
                  <a:lnTo>
                    <a:pt x="214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3"/>
            <p:cNvSpPr/>
            <p:nvPr/>
          </p:nvSpPr>
          <p:spPr>
            <a:xfrm>
              <a:off x="4143425" y="1776475"/>
              <a:ext cx="538575" cy="383450"/>
            </a:xfrm>
            <a:custGeom>
              <a:avLst/>
              <a:gdLst/>
              <a:ahLst/>
              <a:cxnLst/>
              <a:rect l="l" t="t" r="r" b="b"/>
              <a:pathLst>
                <a:path w="21543" h="15338" extrusionOk="0">
                  <a:moveTo>
                    <a:pt x="1" y="1"/>
                  </a:moveTo>
                  <a:lnTo>
                    <a:pt x="1" y="15337"/>
                  </a:lnTo>
                  <a:lnTo>
                    <a:pt x="79" y="15337"/>
                  </a:lnTo>
                  <a:lnTo>
                    <a:pt x="15559" y="15311"/>
                  </a:lnTo>
                  <a:lnTo>
                    <a:pt x="19962" y="15298"/>
                  </a:lnTo>
                  <a:lnTo>
                    <a:pt x="19936" y="15298"/>
                  </a:lnTo>
                  <a:lnTo>
                    <a:pt x="15520" y="15285"/>
                  </a:lnTo>
                  <a:lnTo>
                    <a:pt x="118" y="15259"/>
                  </a:lnTo>
                  <a:lnTo>
                    <a:pt x="118" y="15259"/>
                  </a:lnTo>
                  <a:lnTo>
                    <a:pt x="118" y="131"/>
                  </a:lnTo>
                  <a:lnTo>
                    <a:pt x="118" y="131"/>
                  </a:lnTo>
                  <a:lnTo>
                    <a:pt x="21464" y="118"/>
                  </a:lnTo>
                  <a:lnTo>
                    <a:pt x="21464" y="118"/>
                  </a:lnTo>
                  <a:cubicBezTo>
                    <a:pt x="21464" y="4712"/>
                    <a:pt x="21477" y="8499"/>
                    <a:pt x="21477" y="11144"/>
                  </a:cubicBezTo>
                  <a:cubicBezTo>
                    <a:pt x="21490" y="12476"/>
                    <a:pt x="21490" y="13508"/>
                    <a:pt x="21490" y="14227"/>
                  </a:cubicBezTo>
                  <a:lnTo>
                    <a:pt x="21490" y="15311"/>
                  </a:lnTo>
                  <a:cubicBezTo>
                    <a:pt x="21503" y="15206"/>
                    <a:pt x="21516" y="15115"/>
                    <a:pt x="21503" y="15010"/>
                  </a:cubicBezTo>
                  <a:lnTo>
                    <a:pt x="21503" y="14214"/>
                  </a:lnTo>
                  <a:cubicBezTo>
                    <a:pt x="21516" y="13508"/>
                    <a:pt x="21516" y="12476"/>
                    <a:pt x="21516" y="11144"/>
                  </a:cubicBezTo>
                  <a:cubicBezTo>
                    <a:pt x="21529" y="8479"/>
                    <a:pt x="21529" y="4677"/>
                    <a:pt x="21542" y="40"/>
                  </a:cubicBezTo>
                  <a:lnTo>
                    <a:pt x="21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3"/>
            <p:cNvSpPr/>
            <p:nvPr/>
          </p:nvSpPr>
          <p:spPr>
            <a:xfrm>
              <a:off x="4317500" y="2029250"/>
              <a:ext cx="248550" cy="36925"/>
            </a:xfrm>
            <a:custGeom>
              <a:avLst/>
              <a:gdLst/>
              <a:ahLst/>
              <a:cxnLst/>
              <a:rect l="l" t="t" r="r" b="b"/>
              <a:pathLst>
                <a:path w="9942" h="1477" extrusionOk="0">
                  <a:moveTo>
                    <a:pt x="1" y="1"/>
                  </a:moveTo>
                  <a:lnTo>
                    <a:pt x="1" y="1477"/>
                  </a:lnTo>
                  <a:lnTo>
                    <a:pt x="9942" y="1477"/>
                  </a:lnTo>
                  <a:lnTo>
                    <a:pt x="99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3"/>
            <p:cNvSpPr/>
            <p:nvPr/>
          </p:nvSpPr>
          <p:spPr>
            <a:xfrm>
              <a:off x="4363875" y="1886200"/>
              <a:ext cx="139475" cy="106825"/>
            </a:xfrm>
            <a:custGeom>
              <a:avLst/>
              <a:gdLst/>
              <a:ahLst/>
              <a:cxnLst/>
              <a:rect l="l" t="t" r="r" b="b"/>
              <a:pathLst>
                <a:path w="5579" h="4273" extrusionOk="0">
                  <a:moveTo>
                    <a:pt x="536" y="1"/>
                  </a:moveTo>
                  <a:cubicBezTo>
                    <a:pt x="236" y="1"/>
                    <a:pt x="1" y="249"/>
                    <a:pt x="1" y="550"/>
                  </a:cubicBezTo>
                  <a:lnTo>
                    <a:pt x="1" y="3737"/>
                  </a:lnTo>
                  <a:cubicBezTo>
                    <a:pt x="1" y="4038"/>
                    <a:pt x="236" y="4273"/>
                    <a:pt x="536" y="4273"/>
                  </a:cubicBezTo>
                  <a:lnTo>
                    <a:pt x="5043" y="4273"/>
                  </a:lnTo>
                  <a:cubicBezTo>
                    <a:pt x="5331" y="4273"/>
                    <a:pt x="5579" y="4038"/>
                    <a:pt x="5579" y="3737"/>
                  </a:cubicBezTo>
                  <a:lnTo>
                    <a:pt x="5579" y="550"/>
                  </a:lnTo>
                  <a:cubicBezTo>
                    <a:pt x="5579" y="249"/>
                    <a:pt x="5331" y="1"/>
                    <a:pt x="50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3"/>
            <p:cNvSpPr/>
            <p:nvPr/>
          </p:nvSpPr>
          <p:spPr>
            <a:xfrm>
              <a:off x="4393275" y="1918225"/>
              <a:ext cx="28750" cy="32025"/>
            </a:xfrm>
            <a:custGeom>
              <a:avLst/>
              <a:gdLst/>
              <a:ahLst/>
              <a:cxnLst/>
              <a:rect l="l" t="t" r="r" b="b"/>
              <a:pathLst>
                <a:path w="1150" h="1281" extrusionOk="0">
                  <a:moveTo>
                    <a:pt x="13" y="0"/>
                  </a:moveTo>
                  <a:lnTo>
                    <a:pt x="0" y="379"/>
                  </a:lnTo>
                  <a:lnTo>
                    <a:pt x="66" y="379"/>
                  </a:lnTo>
                  <a:cubicBezTo>
                    <a:pt x="66" y="261"/>
                    <a:pt x="118" y="157"/>
                    <a:pt x="209" y="105"/>
                  </a:cubicBezTo>
                  <a:cubicBezTo>
                    <a:pt x="275" y="65"/>
                    <a:pt x="353" y="52"/>
                    <a:pt x="431" y="52"/>
                  </a:cubicBezTo>
                  <a:lnTo>
                    <a:pt x="431" y="1058"/>
                  </a:lnTo>
                  <a:cubicBezTo>
                    <a:pt x="431" y="1111"/>
                    <a:pt x="418" y="1150"/>
                    <a:pt x="392" y="1189"/>
                  </a:cubicBezTo>
                  <a:cubicBezTo>
                    <a:pt x="353" y="1228"/>
                    <a:pt x="301" y="1228"/>
                    <a:pt x="249" y="1228"/>
                  </a:cubicBezTo>
                  <a:lnTo>
                    <a:pt x="249" y="1280"/>
                  </a:lnTo>
                  <a:lnTo>
                    <a:pt x="915" y="1280"/>
                  </a:lnTo>
                  <a:lnTo>
                    <a:pt x="915" y="1228"/>
                  </a:lnTo>
                  <a:cubicBezTo>
                    <a:pt x="863" y="1228"/>
                    <a:pt x="810" y="1215"/>
                    <a:pt x="758" y="1189"/>
                  </a:cubicBezTo>
                  <a:cubicBezTo>
                    <a:pt x="732" y="1150"/>
                    <a:pt x="719" y="1097"/>
                    <a:pt x="732" y="1058"/>
                  </a:cubicBezTo>
                  <a:lnTo>
                    <a:pt x="732" y="52"/>
                  </a:lnTo>
                  <a:cubicBezTo>
                    <a:pt x="797" y="52"/>
                    <a:pt x="876" y="65"/>
                    <a:pt x="941" y="105"/>
                  </a:cubicBezTo>
                  <a:cubicBezTo>
                    <a:pt x="1032" y="157"/>
                    <a:pt x="1098" y="261"/>
                    <a:pt x="1098" y="379"/>
                  </a:cubicBezTo>
                  <a:lnTo>
                    <a:pt x="1150" y="379"/>
                  </a:lnTo>
                  <a:lnTo>
                    <a:pt x="1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3"/>
            <p:cNvSpPr/>
            <p:nvPr/>
          </p:nvSpPr>
          <p:spPr>
            <a:xfrm>
              <a:off x="4430175" y="1919025"/>
              <a:ext cx="44775" cy="2975"/>
            </a:xfrm>
            <a:custGeom>
              <a:avLst/>
              <a:gdLst/>
              <a:ahLst/>
              <a:cxnLst/>
              <a:rect l="l" t="t" r="r" b="b"/>
              <a:pathLst>
                <a:path w="1791" h="119" extrusionOk="0">
                  <a:moveTo>
                    <a:pt x="890" y="1"/>
                  </a:moveTo>
                  <a:cubicBezTo>
                    <a:pt x="592" y="1"/>
                    <a:pt x="294" y="20"/>
                    <a:pt x="1" y="60"/>
                  </a:cubicBezTo>
                  <a:cubicBezTo>
                    <a:pt x="294" y="99"/>
                    <a:pt x="592" y="118"/>
                    <a:pt x="890" y="118"/>
                  </a:cubicBezTo>
                  <a:cubicBezTo>
                    <a:pt x="1189" y="118"/>
                    <a:pt x="1490" y="99"/>
                    <a:pt x="1790" y="60"/>
                  </a:cubicBezTo>
                  <a:cubicBezTo>
                    <a:pt x="1490" y="20"/>
                    <a:pt x="1189" y="1"/>
                    <a:pt x="8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3"/>
            <p:cNvSpPr/>
            <p:nvPr/>
          </p:nvSpPr>
          <p:spPr>
            <a:xfrm>
              <a:off x="4430825" y="1939200"/>
              <a:ext cx="45100" cy="2725"/>
            </a:xfrm>
            <a:custGeom>
              <a:avLst/>
              <a:gdLst/>
              <a:ahLst/>
              <a:cxnLst/>
              <a:rect l="l" t="t" r="r" b="b"/>
              <a:pathLst>
                <a:path w="1804" h="109" extrusionOk="0">
                  <a:moveTo>
                    <a:pt x="902" y="0"/>
                  </a:moveTo>
                  <a:cubicBezTo>
                    <a:pt x="602" y="0"/>
                    <a:pt x="301" y="17"/>
                    <a:pt x="1" y="49"/>
                  </a:cubicBezTo>
                  <a:cubicBezTo>
                    <a:pt x="301" y="89"/>
                    <a:pt x="602" y="108"/>
                    <a:pt x="902" y="108"/>
                  </a:cubicBezTo>
                  <a:cubicBezTo>
                    <a:pt x="1202" y="108"/>
                    <a:pt x="1503" y="89"/>
                    <a:pt x="1803" y="49"/>
                  </a:cubicBezTo>
                  <a:cubicBezTo>
                    <a:pt x="1503" y="17"/>
                    <a:pt x="1202" y="0"/>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3"/>
            <p:cNvSpPr/>
            <p:nvPr/>
          </p:nvSpPr>
          <p:spPr>
            <a:xfrm>
              <a:off x="4398500" y="1959200"/>
              <a:ext cx="83300" cy="2725"/>
            </a:xfrm>
            <a:custGeom>
              <a:avLst/>
              <a:gdLst/>
              <a:ahLst/>
              <a:cxnLst/>
              <a:rect l="l" t="t" r="r" b="b"/>
              <a:pathLst>
                <a:path w="3332" h="109" extrusionOk="0">
                  <a:moveTo>
                    <a:pt x="1666" y="1"/>
                  </a:moveTo>
                  <a:cubicBezTo>
                    <a:pt x="1111" y="1"/>
                    <a:pt x="556" y="20"/>
                    <a:pt x="0" y="59"/>
                  </a:cubicBezTo>
                  <a:cubicBezTo>
                    <a:pt x="556" y="92"/>
                    <a:pt x="1111" y="108"/>
                    <a:pt x="1666" y="108"/>
                  </a:cubicBezTo>
                  <a:cubicBezTo>
                    <a:pt x="2221" y="108"/>
                    <a:pt x="2776" y="92"/>
                    <a:pt x="3332" y="59"/>
                  </a:cubicBezTo>
                  <a:cubicBezTo>
                    <a:pt x="2776" y="20"/>
                    <a:pt x="2221" y="1"/>
                    <a:pt x="1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3"/>
            <p:cNvSpPr/>
            <p:nvPr/>
          </p:nvSpPr>
          <p:spPr>
            <a:xfrm>
              <a:off x="3810650" y="2200700"/>
              <a:ext cx="538550" cy="383450"/>
            </a:xfrm>
            <a:custGeom>
              <a:avLst/>
              <a:gdLst/>
              <a:ahLst/>
              <a:cxnLst/>
              <a:rect l="l" t="t" r="r" b="b"/>
              <a:pathLst>
                <a:path w="21542" h="15338" extrusionOk="0">
                  <a:moveTo>
                    <a:pt x="0" y="1"/>
                  </a:moveTo>
                  <a:lnTo>
                    <a:pt x="0" y="15337"/>
                  </a:lnTo>
                  <a:lnTo>
                    <a:pt x="52" y="15337"/>
                  </a:lnTo>
                  <a:lnTo>
                    <a:pt x="15533" y="15311"/>
                  </a:lnTo>
                  <a:lnTo>
                    <a:pt x="19935" y="15298"/>
                  </a:lnTo>
                  <a:lnTo>
                    <a:pt x="19909" y="15298"/>
                  </a:lnTo>
                  <a:lnTo>
                    <a:pt x="15506" y="15285"/>
                  </a:lnTo>
                  <a:lnTo>
                    <a:pt x="92" y="15259"/>
                  </a:lnTo>
                  <a:lnTo>
                    <a:pt x="92" y="15259"/>
                  </a:lnTo>
                  <a:lnTo>
                    <a:pt x="92" y="119"/>
                  </a:lnTo>
                  <a:lnTo>
                    <a:pt x="21424" y="119"/>
                  </a:lnTo>
                  <a:cubicBezTo>
                    <a:pt x="21437" y="4712"/>
                    <a:pt x="21450" y="8500"/>
                    <a:pt x="21450" y="11144"/>
                  </a:cubicBezTo>
                  <a:lnTo>
                    <a:pt x="21450" y="15311"/>
                  </a:lnTo>
                  <a:cubicBezTo>
                    <a:pt x="21490" y="15220"/>
                    <a:pt x="21503" y="15115"/>
                    <a:pt x="21503" y="15024"/>
                  </a:cubicBezTo>
                  <a:lnTo>
                    <a:pt x="21503" y="14214"/>
                  </a:lnTo>
                  <a:cubicBezTo>
                    <a:pt x="21516" y="13509"/>
                    <a:pt x="21516" y="12477"/>
                    <a:pt x="21516" y="11157"/>
                  </a:cubicBezTo>
                  <a:cubicBezTo>
                    <a:pt x="21516" y="8492"/>
                    <a:pt x="21529" y="4678"/>
                    <a:pt x="21542" y="53"/>
                  </a:cubicBezTo>
                  <a:lnTo>
                    <a:pt x="21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3"/>
            <p:cNvSpPr/>
            <p:nvPr/>
          </p:nvSpPr>
          <p:spPr>
            <a:xfrm>
              <a:off x="3974925" y="2436500"/>
              <a:ext cx="226675" cy="36925"/>
            </a:xfrm>
            <a:custGeom>
              <a:avLst/>
              <a:gdLst/>
              <a:ahLst/>
              <a:cxnLst/>
              <a:rect l="l" t="t" r="r" b="b"/>
              <a:pathLst>
                <a:path w="9067" h="1477" extrusionOk="0">
                  <a:moveTo>
                    <a:pt x="0" y="1"/>
                  </a:moveTo>
                  <a:lnTo>
                    <a:pt x="0" y="1477"/>
                  </a:lnTo>
                  <a:lnTo>
                    <a:pt x="9066" y="1477"/>
                  </a:lnTo>
                  <a:lnTo>
                    <a:pt x="90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3"/>
            <p:cNvSpPr/>
            <p:nvPr/>
          </p:nvSpPr>
          <p:spPr>
            <a:xfrm>
              <a:off x="4022600" y="2293125"/>
              <a:ext cx="139475" cy="106825"/>
            </a:xfrm>
            <a:custGeom>
              <a:avLst/>
              <a:gdLst/>
              <a:ahLst/>
              <a:cxnLst/>
              <a:rect l="l" t="t" r="r" b="b"/>
              <a:pathLst>
                <a:path w="5579" h="4273" extrusionOk="0">
                  <a:moveTo>
                    <a:pt x="536" y="1"/>
                  </a:moveTo>
                  <a:cubicBezTo>
                    <a:pt x="235" y="1"/>
                    <a:pt x="0" y="236"/>
                    <a:pt x="0" y="537"/>
                  </a:cubicBezTo>
                  <a:lnTo>
                    <a:pt x="0" y="3737"/>
                  </a:lnTo>
                  <a:cubicBezTo>
                    <a:pt x="0" y="4038"/>
                    <a:pt x="235" y="4273"/>
                    <a:pt x="536" y="4273"/>
                  </a:cubicBezTo>
                  <a:lnTo>
                    <a:pt x="5030" y="4273"/>
                  </a:lnTo>
                  <a:cubicBezTo>
                    <a:pt x="5330" y="4273"/>
                    <a:pt x="5578" y="4038"/>
                    <a:pt x="5578" y="3737"/>
                  </a:cubicBezTo>
                  <a:lnTo>
                    <a:pt x="5578" y="537"/>
                  </a:lnTo>
                  <a:cubicBezTo>
                    <a:pt x="5578" y="236"/>
                    <a:pt x="5330" y="1"/>
                    <a:pt x="5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3"/>
            <p:cNvSpPr/>
            <p:nvPr/>
          </p:nvSpPr>
          <p:spPr>
            <a:xfrm>
              <a:off x="4065475" y="2350700"/>
              <a:ext cx="19200" cy="16250"/>
            </a:xfrm>
            <a:custGeom>
              <a:avLst/>
              <a:gdLst/>
              <a:ahLst/>
              <a:cxnLst/>
              <a:rect l="l" t="t" r="r" b="b"/>
              <a:pathLst>
                <a:path w="768" h="650" extrusionOk="0">
                  <a:moveTo>
                    <a:pt x="384" y="0"/>
                  </a:moveTo>
                  <a:cubicBezTo>
                    <a:pt x="176" y="0"/>
                    <a:pt x="1" y="206"/>
                    <a:pt x="75" y="428"/>
                  </a:cubicBezTo>
                  <a:cubicBezTo>
                    <a:pt x="130" y="574"/>
                    <a:pt x="263" y="649"/>
                    <a:pt x="393" y="649"/>
                  </a:cubicBezTo>
                  <a:cubicBezTo>
                    <a:pt x="508" y="649"/>
                    <a:pt x="621" y="590"/>
                    <a:pt x="676" y="467"/>
                  </a:cubicBezTo>
                  <a:cubicBezTo>
                    <a:pt x="767" y="311"/>
                    <a:pt x="702" y="115"/>
                    <a:pt x="545" y="36"/>
                  </a:cubicBezTo>
                  <a:lnTo>
                    <a:pt x="532" y="36"/>
                  </a:lnTo>
                  <a:cubicBezTo>
                    <a:pt x="483" y="12"/>
                    <a:pt x="433"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3"/>
            <p:cNvSpPr/>
            <p:nvPr/>
          </p:nvSpPr>
          <p:spPr>
            <a:xfrm>
              <a:off x="4079425" y="2321550"/>
              <a:ext cx="3950" cy="38225"/>
            </a:xfrm>
            <a:custGeom>
              <a:avLst/>
              <a:gdLst/>
              <a:ahLst/>
              <a:cxnLst/>
              <a:rect l="l" t="t" r="r" b="b"/>
              <a:pathLst>
                <a:path w="158" h="1529" extrusionOk="0">
                  <a:moveTo>
                    <a:pt x="66" y="0"/>
                  </a:moveTo>
                  <a:cubicBezTo>
                    <a:pt x="13" y="249"/>
                    <a:pt x="0" y="510"/>
                    <a:pt x="26" y="758"/>
                  </a:cubicBezTo>
                  <a:cubicBezTo>
                    <a:pt x="0" y="1019"/>
                    <a:pt x="40" y="1281"/>
                    <a:pt x="131" y="1529"/>
                  </a:cubicBezTo>
                  <a:cubicBezTo>
                    <a:pt x="157" y="1268"/>
                    <a:pt x="157" y="1019"/>
                    <a:pt x="131" y="758"/>
                  </a:cubicBezTo>
                  <a:cubicBezTo>
                    <a:pt x="157" y="510"/>
                    <a:pt x="131" y="249"/>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3"/>
            <p:cNvSpPr/>
            <p:nvPr/>
          </p:nvSpPr>
          <p:spPr>
            <a:xfrm>
              <a:off x="4080400" y="2322150"/>
              <a:ext cx="26800" cy="7275"/>
            </a:xfrm>
            <a:custGeom>
              <a:avLst/>
              <a:gdLst/>
              <a:ahLst/>
              <a:cxnLst/>
              <a:rect l="l" t="t" r="r" b="b"/>
              <a:pathLst>
                <a:path w="1072" h="291" extrusionOk="0">
                  <a:moveTo>
                    <a:pt x="20" y="0"/>
                  </a:moveTo>
                  <a:cubicBezTo>
                    <a:pt x="17" y="0"/>
                    <a:pt x="15" y="1"/>
                    <a:pt x="14" y="3"/>
                  </a:cubicBezTo>
                  <a:cubicBezTo>
                    <a:pt x="1" y="3"/>
                    <a:pt x="27" y="81"/>
                    <a:pt x="105" y="146"/>
                  </a:cubicBezTo>
                  <a:cubicBezTo>
                    <a:pt x="261" y="241"/>
                    <a:pt x="434" y="290"/>
                    <a:pt x="606" y="290"/>
                  </a:cubicBezTo>
                  <a:cubicBezTo>
                    <a:pt x="767" y="290"/>
                    <a:pt x="927" y="248"/>
                    <a:pt x="1072" y="159"/>
                  </a:cubicBezTo>
                  <a:cubicBezTo>
                    <a:pt x="1069" y="152"/>
                    <a:pt x="1059" y="149"/>
                    <a:pt x="1042" y="149"/>
                  </a:cubicBezTo>
                  <a:cubicBezTo>
                    <a:pt x="983" y="149"/>
                    <a:pt x="845" y="182"/>
                    <a:pt x="676" y="182"/>
                  </a:cubicBezTo>
                  <a:cubicBezTo>
                    <a:pt x="627" y="182"/>
                    <a:pt x="576" y="180"/>
                    <a:pt x="523" y="172"/>
                  </a:cubicBezTo>
                  <a:cubicBezTo>
                    <a:pt x="392" y="159"/>
                    <a:pt x="275" y="133"/>
                    <a:pt x="157" y="81"/>
                  </a:cubicBezTo>
                  <a:cubicBezTo>
                    <a:pt x="78" y="36"/>
                    <a:pt x="38"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3"/>
            <p:cNvSpPr/>
            <p:nvPr/>
          </p:nvSpPr>
          <p:spPr>
            <a:xfrm>
              <a:off x="4091925" y="2355275"/>
              <a:ext cx="18875" cy="16425"/>
            </a:xfrm>
            <a:custGeom>
              <a:avLst/>
              <a:gdLst/>
              <a:ahLst/>
              <a:cxnLst/>
              <a:rect l="l" t="t" r="r" b="b"/>
              <a:pathLst>
                <a:path w="755" h="657" extrusionOk="0">
                  <a:moveTo>
                    <a:pt x="384" y="0"/>
                  </a:moveTo>
                  <a:cubicBezTo>
                    <a:pt x="176" y="0"/>
                    <a:pt x="1" y="206"/>
                    <a:pt x="75" y="428"/>
                  </a:cubicBezTo>
                  <a:cubicBezTo>
                    <a:pt x="125" y="577"/>
                    <a:pt x="255" y="656"/>
                    <a:pt x="387" y="656"/>
                  </a:cubicBezTo>
                  <a:cubicBezTo>
                    <a:pt x="498" y="656"/>
                    <a:pt x="610" y="600"/>
                    <a:pt x="676" y="480"/>
                  </a:cubicBezTo>
                  <a:cubicBezTo>
                    <a:pt x="754" y="310"/>
                    <a:pt x="689" y="115"/>
                    <a:pt x="532" y="36"/>
                  </a:cubicBezTo>
                  <a:cubicBezTo>
                    <a:pt x="483" y="11"/>
                    <a:pt x="433"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3"/>
            <p:cNvSpPr/>
            <p:nvPr/>
          </p:nvSpPr>
          <p:spPr>
            <a:xfrm>
              <a:off x="4105875" y="2326125"/>
              <a:ext cx="3625" cy="38225"/>
            </a:xfrm>
            <a:custGeom>
              <a:avLst/>
              <a:gdLst/>
              <a:ahLst/>
              <a:cxnLst/>
              <a:rect l="l" t="t" r="r" b="b"/>
              <a:pathLst>
                <a:path w="145" h="1529" extrusionOk="0">
                  <a:moveTo>
                    <a:pt x="53" y="0"/>
                  </a:moveTo>
                  <a:cubicBezTo>
                    <a:pt x="14" y="249"/>
                    <a:pt x="0" y="510"/>
                    <a:pt x="14" y="771"/>
                  </a:cubicBezTo>
                  <a:cubicBezTo>
                    <a:pt x="0" y="1032"/>
                    <a:pt x="40" y="1281"/>
                    <a:pt x="118" y="1529"/>
                  </a:cubicBezTo>
                  <a:cubicBezTo>
                    <a:pt x="144" y="1281"/>
                    <a:pt x="144" y="1019"/>
                    <a:pt x="131" y="771"/>
                  </a:cubicBezTo>
                  <a:cubicBezTo>
                    <a:pt x="144" y="510"/>
                    <a:pt x="118" y="249"/>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3"/>
            <p:cNvSpPr/>
            <p:nvPr/>
          </p:nvSpPr>
          <p:spPr>
            <a:xfrm>
              <a:off x="4082025" y="2330250"/>
              <a:ext cx="25500" cy="5200"/>
            </a:xfrm>
            <a:custGeom>
              <a:avLst/>
              <a:gdLst/>
              <a:ahLst/>
              <a:cxnLst/>
              <a:rect l="l" t="t" r="r" b="b"/>
              <a:pathLst>
                <a:path w="1020" h="208" extrusionOk="0">
                  <a:moveTo>
                    <a:pt x="12" y="1"/>
                  </a:moveTo>
                  <a:cubicBezTo>
                    <a:pt x="6" y="1"/>
                    <a:pt x="2" y="2"/>
                    <a:pt x="1" y="5"/>
                  </a:cubicBezTo>
                  <a:cubicBezTo>
                    <a:pt x="110" y="126"/>
                    <a:pt x="275" y="203"/>
                    <a:pt x="455" y="203"/>
                  </a:cubicBezTo>
                  <a:cubicBezTo>
                    <a:pt x="469" y="203"/>
                    <a:pt x="483" y="202"/>
                    <a:pt x="497" y="201"/>
                  </a:cubicBezTo>
                  <a:cubicBezTo>
                    <a:pt x="528" y="206"/>
                    <a:pt x="559" y="208"/>
                    <a:pt x="591" y="208"/>
                  </a:cubicBezTo>
                  <a:cubicBezTo>
                    <a:pt x="745" y="208"/>
                    <a:pt x="900" y="155"/>
                    <a:pt x="1020" y="57"/>
                  </a:cubicBezTo>
                  <a:cubicBezTo>
                    <a:pt x="1018" y="54"/>
                    <a:pt x="1012" y="52"/>
                    <a:pt x="1001" y="52"/>
                  </a:cubicBezTo>
                  <a:cubicBezTo>
                    <a:pt x="951" y="52"/>
                    <a:pt x="806" y="89"/>
                    <a:pt x="619" y="89"/>
                  </a:cubicBezTo>
                  <a:cubicBezTo>
                    <a:pt x="580" y="89"/>
                    <a:pt x="539" y="87"/>
                    <a:pt x="497" y="84"/>
                  </a:cubicBezTo>
                  <a:cubicBezTo>
                    <a:pt x="253" y="84"/>
                    <a:pt x="61"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3"/>
            <p:cNvSpPr/>
            <p:nvPr/>
          </p:nvSpPr>
          <p:spPr>
            <a:xfrm>
              <a:off x="3810325" y="2614825"/>
              <a:ext cx="538550" cy="383750"/>
            </a:xfrm>
            <a:custGeom>
              <a:avLst/>
              <a:gdLst/>
              <a:ahLst/>
              <a:cxnLst/>
              <a:rect l="l" t="t" r="r" b="b"/>
              <a:pathLst>
                <a:path w="21542" h="15350" extrusionOk="0">
                  <a:moveTo>
                    <a:pt x="0" y="0"/>
                  </a:moveTo>
                  <a:lnTo>
                    <a:pt x="0" y="15350"/>
                  </a:lnTo>
                  <a:lnTo>
                    <a:pt x="52" y="15350"/>
                  </a:lnTo>
                  <a:lnTo>
                    <a:pt x="15546" y="15324"/>
                  </a:lnTo>
                  <a:lnTo>
                    <a:pt x="19935" y="15311"/>
                  </a:lnTo>
                  <a:lnTo>
                    <a:pt x="19922" y="15311"/>
                  </a:lnTo>
                  <a:lnTo>
                    <a:pt x="15506" y="15298"/>
                  </a:lnTo>
                  <a:lnTo>
                    <a:pt x="105" y="15272"/>
                  </a:lnTo>
                  <a:lnTo>
                    <a:pt x="105" y="15272"/>
                  </a:lnTo>
                  <a:lnTo>
                    <a:pt x="105" y="144"/>
                  </a:lnTo>
                  <a:lnTo>
                    <a:pt x="105" y="144"/>
                  </a:lnTo>
                  <a:lnTo>
                    <a:pt x="21437" y="131"/>
                  </a:lnTo>
                  <a:lnTo>
                    <a:pt x="21437" y="131"/>
                  </a:lnTo>
                  <a:cubicBezTo>
                    <a:pt x="21450" y="4732"/>
                    <a:pt x="21463" y="8515"/>
                    <a:pt x="21463" y="11157"/>
                  </a:cubicBezTo>
                  <a:lnTo>
                    <a:pt x="21463" y="15324"/>
                  </a:lnTo>
                  <a:cubicBezTo>
                    <a:pt x="21489" y="15219"/>
                    <a:pt x="21503" y="15128"/>
                    <a:pt x="21503" y="15023"/>
                  </a:cubicBezTo>
                  <a:lnTo>
                    <a:pt x="21503" y="14213"/>
                  </a:lnTo>
                  <a:cubicBezTo>
                    <a:pt x="21516" y="13508"/>
                    <a:pt x="21516" y="12476"/>
                    <a:pt x="21516" y="11157"/>
                  </a:cubicBezTo>
                  <a:cubicBezTo>
                    <a:pt x="21529" y="8492"/>
                    <a:pt x="21529" y="4690"/>
                    <a:pt x="21542" y="53"/>
                  </a:cubicBezTo>
                  <a:lnTo>
                    <a:pt x="21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3"/>
            <p:cNvSpPr/>
            <p:nvPr/>
          </p:nvSpPr>
          <p:spPr>
            <a:xfrm>
              <a:off x="3974925" y="2851275"/>
              <a:ext cx="226675" cy="36925"/>
            </a:xfrm>
            <a:custGeom>
              <a:avLst/>
              <a:gdLst/>
              <a:ahLst/>
              <a:cxnLst/>
              <a:rect l="l" t="t" r="r" b="b"/>
              <a:pathLst>
                <a:path w="9067" h="1477" extrusionOk="0">
                  <a:moveTo>
                    <a:pt x="0" y="0"/>
                  </a:moveTo>
                  <a:lnTo>
                    <a:pt x="0" y="1476"/>
                  </a:lnTo>
                  <a:lnTo>
                    <a:pt x="9066" y="1476"/>
                  </a:lnTo>
                  <a:lnTo>
                    <a:pt x="90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3"/>
            <p:cNvSpPr/>
            <p:nvPr/>
          </p:nvSpPr>
          <p:spPr>
            <a:xfrm>
              <a:off x="4022600" y="2706275"/>
              <a:ext cx="139475" cy="106800"/>
            </a:xfrm>
            <a:custGeom>
              <a:avLst/>
              <a:gdLst/>
              <a:ahLst/>
              <a:cxnLst/>
              <a:rect l="l" t="t" r="r" b="b"/>
              <a:pathLst>
                <a:path w="5579" h="4272" extrusionOk="0">
                  <a:moveTo>
                    <a:pt x="536" y="0"/>
                  </a:moveTo>
                  <a:cubicBezTo>
                    <a:pt x="235" y="0"/>
                    <a:pt x="0" y="235"/>
                    <a:pt x="0" y="536"/>
                  </a:cubicBezTo>
                  <a:lnTo>
                    <a:pt x="0" y="3736"/>
                  </a:lnTo>
                  <a:cubicBezTo>
                    <a:pt x="0" y="4037"/>
                    <a:pt x="235" y="4272"/>
                    <a:pt x="536" y="4272"/>
                  </a:cubicBezTo>
                  <a:lnTo>
                    <a:pt x="5030" y="4272"/>
                  </a:lnTo>
                  <a:cubicBezTo>
                    <a:pt x="5330" y="4272"/>
                    <a:pt x="5578" y="4037"/>
                    <a:pt x="5578" y="3736"/>
                  </a:cubicBezTo>
                  <a:lnTo>
                    <a:pt x="5578" y="536"/>
                  </a:lnTo>
                  <a:cubicBezTo>
                    <a:pt x="5578" y="235"/>
                    <a:pt x="5330" y="0"/>
                    <a:pt x="5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3"/>
            <p:cNvSpPr/>
            <p:nvPr/>
          </p:nvSpPr>
          <p:spPr>
            <a:xfrm>
              <a:off x="4084000" y="2741200"/>
              <a:ext cx="28425" cy="32525"/>
            </a:xfrm>
            <a:custGeom>
              <a:avLst/>
              <a:gdLst/>
              <a:ahLst/>
              <a:cxnLst/>
              <a:rect l="l" t="t" r="r" b="b"/>
              <a:pathLst>
                <a:path w="1137" h="1301" extrusionOk="0">
                  <a:moveTo>
                    <a:pt x="131" y="1"/>
                  </a:moveTo>
                  <a:cubicBezTo>
                    <a:pt x="52" y="1"/>
                    <a:pt x="0" y="53"/>
                    <a:pt x="0" y="132"/>
                  </a:cubicBezTo>
                  <a:lnTo>
                    <a:pt x="0" y="1164"/>
                  </a:lnTo>
                  <a:cubicBezTo>
                    <a:pt x="0" y="1190"/>
                    <a:pt x="0" y="1216"/>
                    <a:pt x="26" y="1242"/>
                  </a:cubicBezTo>
                  <a:cubicBezTo>
                    <a:pt x="44" y="1277"/>
                    <a:pt x="84" y="1300"/>
                    <a:pt x="129" y="1300"/>
                  </a:cubicBezTo>
                  <a:cubicBezTo>
                    <a:pt x="151" y="1300"/>
                    <a:pt x="174" y="1294"/>
                    <a:pt x="196" y="1281"/>
                  </a:cubicBezTo>
                  <a:lnTo>
                    <a:pt x="627" y="1020"/>
                  </a:lnTo>
                  <a:lnTo>
                    <a:pt x="1058" y="746"/>
                  </a:lnTo>
                  <a:cubicBezTo>
                    <a:pt x="1071" y="732"/>
                    <a:pt x="1085" y="719"/>
                    <a:pt x="1098" y="706"/>
                  </a:cubicBezTo>
                  <a:cubicBezTo>
                    <a:pt x="1137" y="641"/>
                    <a:pt x="1124" y="563"/>
                    <a:pt x="1058" y="523"/>
                  </a:cubicBezTo>
                  <a:lnTo>
                    <a:pt x="627" y="275"/>
                  </a:lnTo>
                  <a:lnTo>
                    <a:pt x="196" y="14"/>
                  </a:lnTo>
                  <a:cubicBezTo>
                    <a:pt x="170" y="1"/>
                    <a:pt x="157"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3"/>
            <p:cNvSpPr/>
            <p:nvPr/>
          </p:nvSpPr>
          <p:spPr>
            <a:xfrm>
              <a:off x="4762325" y="1032850"/>
              <a:ext cx="366125" cy="614825"/>
            </a:xfrm>
            <a:custGeom>
              <a:avLst/>
              <a:gdLst/>
              <a:ahLst/>
              <a:cxnLst/>
              <a:rect l="l" t="t" r="r" b="b"/>
              <a:pathLst>
                <a:path w="14645" h="24593" extrusionOk="0">
                  <a:moveTo>
                    <a:pt x="6085" y="0"/>
                  </a:moveTo>
                  <a:cubicBezTo>
                    <a:pt x="5708" y="0"/>
                    <a:pt x="5291" y="48"/>
                    <a:pt x="5003" y="183"/>
                  </a:cubicBezTo>
                  <a:cubicBezTo>
                    <a:pt x="4595" y="127"/>
                    <a:pt x="4304" y="89"/>
                    <a:pt x="4039" y="89"/>
                  </a:cubicBezTo>
                  <a:cubicBezTo>
                    <a:pt x="3813" y="89"/>
                    <a:pt x="3604" y="117"/>
                    <a:pt x="3357" y="183"/>
                  </a:cubicBezTo>
                  <a:cubicBezTo>
                    <a:pt x="2730" y="366"/>
                    <a:pt x="1842" y="849"/>
                    <a:pt x="1424" y="1359"/>
                  </a:cubicBezTo>
                  <a:cubicBezTo>
                    <a:pt x="287" y="2757"/>
                    <a:pt x="39" y="4690"/>
                    <a:pt x="26" y="6506"/>
                  </a:cubicBezTo>
                  <a:cubicBezTo>
                    <a:pt x="0" y="9432"/>
                    <a:pt x="405" y="12345"/>
                    <a:pt x="1228" y="15154"/>
                  </a:cubicBezTo>
                  <a:cubicBezTo>
                    <a:pt x="1280" y="15428"/>
                    <a:pt x="1424" y="15689"/>
                    <a:pt x="1633" y="15872"/>
                  </a:cubicBezTo>
                  <a:cubicBezTo>
                    <a:pt x="1780" y="15965"/>
                    <a:pt x="1953" y="15994"/>
                    <a:pt x="2130" y="15994"/>
                  </a:cubicBezTo>
                  <a:cubicBezTo>
                    <a:pt x="2253" y="15994"/>
                    <a:pt x="2377" y="15980"/>
                    <a:pt x="2495" y="15964"/>
                  </a:cubicBezTo>
                  <a:cubicBezTo>
                    <a:pt x="3619" y="15781"/>
                    <a:pt x="4703" y="15493"/>
                    <a:pt x="5761" y="15102"/>
                  </a:cubicBezTo>
                  <a:cubicBezTo>
                    <a:pt x="5918" y="15062"/>
                    <a:pt x="6061" y="14984"/>
                    <a:pt x="6179" y="14892"/>
                  </a:cubicBezTo>
                  <a:cubicBezTo>
                    <a:pt x="6466" y="14592"/>
                    <a:pt x="6349" y="14096"/>
                    <a:pt x="6218" y="13704"/>
                  </a:cubicBezTo>
                  <a:lnTo>
                    <a:pt x="9158" y="11196"/>
                  </a:lnTo>
                  <a:lnTo>
                    <a:pt x="9158" y="11196"/>
                  </a:lnTo>
                  <a:cubicBezTo>
                    <a:pt x="8962" y="12933"/>
                    <a:pt x="8400" y="14618"/>
                    <a:pt x="8152" y="16369"/>
                  </a:cubicBezTo>
                  <a:cubicBezTo>
                    <a:pt x="7851" y="18446"/>
                    <a:pt x="8021" y="20562"/>
                    <a:pt x="8622" y="22587"/>
                  </a:cubicBezTo>
                  <a:cubicBezTo>
                    <a:pt x="9257" y="22448"/>
                    <a:pt x="9904" y="22379"/>
                    <a:pt x="10553" y="22379"/>
                  </a:cubicBezTo>
                  <a:cubicBezTo>
                    <a:pt x="11064" y="22379"/>
                    <a:pt x="11577" y="22422"/>
                    <a:pt x="12084" y="22508"/>
                  </a:cubicBezTo>
                  <a:cubicBezTo>
                    <a:pt x="12349" y="22546"/>
                    <a:pt x="12774" y="24592"/>
                    <a:pt x="13026" y="24592"/>
                  </a:cubicBezTo>
                  <a:cubicBezTo>
                    <a:pt x="13034" y="24592"/>
                    <a:pt x="13043" y="24590"/>
                    <a:pt x="13050" y="24586"/>
                  </a:cubicBezTo>
                  <a:cubicBezTo>
                    <a:pt x="13468" y="24350"/>
                    <a:pt x="14644" y="21071"/>
                    <a:pt x="14618" y="20575"/>
                  </a:cubicBezTo>
                  <a:cubicBezTo>
                    <a:pt x="14291" y="14788"/>
                    <a:pt x="11705" y="12097"/>
                    <a:pt x="10947" y="7577"/>
                  </a:cubicBezTo>
                  <a:cubicBezTo>
                    <a:pt x="10555" y="5304"/>
                    <a:pt x="10660" y="2979"/>
                    <a:pt x="9053" y="1333"/>
                  </a:cubicBezTo>
                  <a:cubicBezTo>
                    <a:pt x="8465" y="732"/>
                    <a:pt x="7381" y="131"/>
                    <a:pt x="6558" y="26"/>
                  </a:cubicBezTo>
                  <a:cubicBezTo>
                    <a:pt x="6419" y="10"/>
                    <a:pt x="6256" y="0"/>
                    <a:pt x="6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3"/>
            <p:cNvSpPr/>
            <p:nvPr/>
          </p:nvSpPr>
          <p:spPr>
            <a:xfrm>
              <a:off x="4787125" y="1066150"/>
              <a:ext cx="201525" cy="397550"/>
            </a:xfrm>
            <a:custGeom>
              <a:avLst/>
              <a:gdLst/>
              <a:ahLst/>
              <a:cxnLst/>
              <a:rect l="l" t="t" r="r" b="b"/>
              <a:pathLst>
                <a:path w="8061" h="15902" extrusionOk="0">
                  <a:moveTo>
                    <a:pt x="4051" y="1"/>
                  </a:moveTo>
                  <a:lnTo>
                    <a:pt x="3214" y="92"/>
                  </a:lnTo>
                  <a:cubicBezTo>
                    <a:pt x="1333" y="92"/>
                    <a:pt x="40" y="2143"/>
                    <a:pt x="14" y="3671"/>
                  </a:cubicBezTo>
                  <a:cubicBezTo>
                    <a:pt x="1" y="5357"/>
                    <a:pt x="40" y="7408"/>
                    <a:pt x="301" y="8649"/>
                  </a:cubicBezTo>
                  <a:cubicBezTo>
                    <a:pt x="811" y="11097"/>
                    <a:pt x="2678" y="11379"/>
                    <a:pt x="2767" y="11379"/>
                  </a:cubicBezTo>
                  <a:cubicBezTo>
                    <a:pt x="2769" y="11379"/>
                    <a:pt x="2770" y="11379"/>
                    <a:pt x="2770" y="11379"/>
                  </a:cubicBezTo>
                  <a:cubicBezTo>
                    <a:pt x="2770" y="11379"/>
                    <a:pt x="2770" y="11379"/>
                    <a:pt x="2770" y="11379"/>
                  </a:cubicBezTo>
                  <a:cubicBezTo>
                    <a:pt x="2771" y="11379"/>
                    <a:pt x="2797" y="11760"/>
                    <a:pt x="2849" y="12659"/>
                  </a:cubicBezTo>
                  <a:cubicBezTo>
                    <a:pt x="2823" y="13182"/>
                    <a:pt x="2862" y="13704"/>
                    <a:pt x="2940" y="14214"/>
                  </a:cubicBezTo>
                  <a:cubicBezTo>
                    <a:pt x="2953" y="14292"/>
                    <a:pt x="2979" y="14370"/>
                    <a:pt x="2992" y="14449"/>
                  </a:cubicBezTo>
                  <a:cubicBezTo>
                    <a:pt x="3019" y="14540"/>
                    <a:pt x="3058" y="14632"/>
                    <a:pt x="3110" y="14710"/>
                  </a:cubicBezTo>
                  <a:cubicBezTo>
                    <a:pt x="3540" y="15501"/>
                    <a:pt x="4331" y="15901"/>
                    <a:pt x="5131" y="15901"/>
                  </a:cubicBezTo>
                  <a:cubicBezTo>
                    <a:pt x="5838" y="15901"/>
                    <a:pt x="6551" y="15589"/>
                    <a:pt x="7029" y="14958"/>
                  </a:cubicBezTo>
                  <a:lnTo>
                    <a:pt x="7473" y="14370"/>
                  </a:lnTo>
                  <a:cubicBezTo>
                    <a:pt x="7865" y="13835"/>
                    <a:pt x="8061" y="13169"/>
                    <a:pt x="8035" y="12502"/>
                  </a:cubicBezTo>
                  <a:lnTo>
                    <a:pt x="8061" y="2143"/>
                  </a:lnTo>
                  <a:cubicBezTo>
                    <a:pt x="8048" y="1673"/>
                    <a:pt x="7682" y="1307"/>
                    <a:pt x="7225" y="1281"/>
                  </a:cubicBezTo>
                  <a:lnTo>
                    <a:pt x="4051" y="1"/>
                  </a:ln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3"/>
            <p:cNvSpPr/>
            <p:nvPr/>
          </p:nvSpPr>
          <p:spPr>
            <a:xfrm>
              <a:off x="4802475" y="1199075"/>
              <a:ext cx="16375" cy="15700"/>
            </a:xfrm>
            <a:custGeom>
              <a:avLst/>
              <a:gdLst/>
              <a:ahLst/>
              <a:cxnLst/>
              <a:rect l="l" t="t" r="r" b="b"/>
              <a:pathLst>
                <a:path w="655" h="628" extrusionOk="0">
                  <a:moveTo>
                    <a:pt x="327" y="0"/>
                  </a:moveTo>
                  <a:cubicBezTo>
                    <a:pt x="145" y="0"/>
                    <a:pt x="1" y="131"/>
                    <a:pt x="1" y="314"/>
                  </a:cubicBezTo>
                  <a:lnTo>
                    <a:pt x="14" y="314"/>
                  </a:lnTo>
                  <a:cubicBezTo>
                    <a:pt x="14" y="484"/>
                    <a:pt x="158" y="628"/>
                    <a:pt x="340" y="628"/>
                  </a:cubicBezTo>
                  <a:cubicBezTo>
                    <a:pt x="510" y="628"/>
                    <a:pt x="641" y="497"/>
                    <a:pt x="654" y="327"/>
                  </a:cubicBezTo>
                  <a:lnTo>
                    <a:pt x="654" y="314"/>
                  </a:lnTo>
                  <a:cubicBezTo>
                    <a:pt x="641" y="144"/>
                    <a:pt x="49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3"/>
            <p:cNvSpPr/>
            <p:nvPr/>
          </p:nvSpPr>
          <p:spPr>
            <a:xfrm>
              <a:off x="4883150" y="1194175"/>
              <a:ext cx="16350" cy="15400"/>
            </a:xfrm>
            <a:custGeom>
              <a:avLst/>
              <a:gdLst/>
              <a:ahLst/>
              <a:cxnLst/>
              <a:rect l="l" t="t" r="r" b="b"/>
              <a:pathLst>
                <a:path w="654" h="616" extrusionOk="0">
                  <a:moveTo>
                    <a:pt x="327" y="1"/>
                  </a:moveTo>
                  <a:cubicBezTo>
                    <a:pt x="157" y="1"/>
                    <a:pt x="14" y="131"/>
                    <a:pt x="1" y="301"/>
                  </a:cubicBezTo>
                  <a:lnTo>
                    <a:pt x="14" y="301"/>
                  </a:lnTo>
                  <a:cubicBezTo>
                    <a:pt x="27" y="484"/>
                    <a:pt x="170" y="615"/>
                    <a:pt x="340" y="615"/>
                  </a:cubicBezTo>
                  <a:cubicBezTo>
                    <a:pt x="347" y="615"/>
                    <a:pt x="355" y="615"/>
                    <a:pt x="362" y="615"/>
                  </a:cubicBezTo>
                  <a:cubicBezTo>
                    <a:pt x="522" y="615"/>
                    <a:pt x="654" y="477"/>
                    <a:pt x="654" y="314"/>
                  </a:cubicBezTo>
                  <a:cubicBezTo>
                    <a:pt x="654" y="144"/>
                    <a:pt x="510"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3"/>
            <p:cNvSpPr/>
            <p:nvPr/>
          </p:nvSpPr>
          <p:spPr>
            <a:xfrm>
              <a:off x="4799225" y="1174525"/>
              <a:ext cx="33325" cy="9350"/>
            </a:xfrm>
            <a:custGeom>
              <a:avLst/>
              <a:gdLst/>
              <a:ahLst/>
              <a:cxnLst/>
              <a:rect l="l" t="t" r="r" b="b"/>
              <a:pathLst>
                <a:path w="1333" h="374" extrusionOk="0">
                  <a:moveTo>
                    <a:pt x="683" y="1"/>
                  </a:moveTo>
                  <a:cubicBezTo>
                    <a:pt x="665" y="1"/>
                    <a:pt x="646" y="1"/>
                    <a:pt x="627" y="3"/>
                  </a:cubicBezTo>
                  <a:cubicBezTo>
                    <a:pt x="457" y="16"/>
                    <a:pt x="288" y="81"/>
                    <a:pt x="144" y="199"/>
                  </a:cubicBezTo>
                  <a:cubicBezTo>
                    <a:pt x="26" y="277"/>
                    <a:pt x="0" y="355"/>
                    <a:pt x="13" y="368"/>
                  </a:cubicBezTo>
                  <a:cubicBezTo>
                    <a:pt x="18" y="372"/>
                    <a:pt x="24" y="374"/>
                    <a:pt x="32" y="374"/>
                  </a:cubicBezTo>
                  <a:cubicBezTo>
                    <a:pt x="109" y="374"/>
                    <a:pt x="331" y="211"/>
                    <a:pt x="640" y="199"/>
                  </a:cubicBezTo>
                  <a:cubicBezTo>
                    <a:pt x="951" y="199"/>
                    <a:pt x="1190" y="310"/>
                    <a:pt x="1270" y="310"/>
                  </a:cubicBezTo>
                  <a:cubicBezTo>
                    <a:pt x="1281" y="310"/>
                    <a:pt x="1289" y="308"/>
                    <a:pt x="1293" y="303"/>
                  </a:cubicBezTo>
                  <a:cubicBezTo>
                    <a:pt x="1333" y="264"/>
                    <a:pt x="1267" y="212"/>
                    <a:pt x="1150" y="133"/>
                  </a:cubicBezTo>
                  <a:cubicBezTo>
                    <a:pt x="1009" y="51"/>
                    <a:pt x="847" y="1"/>
                    <a:pt x="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3"/>
            <p:cNvSpPr/>
            <p:nvPr/>
          </p:nvSpPr>
          <p:spPr>
            <a:xfrm>
              <a:off x="4881525" y="1169475"/>
              <a:ext cx="33325" cy="9825"/>
            </a:xfrm>
            <a:custGeom>
              <a:avLst/>
              <a:gdLst/>
              <a:ahLst/>
              <a:cxnLst/>
              <a:rect l="l" t="t" r="r" b="b"/>
              <a:pathLst>
                <a:path w="1333" h="393" extrusionOk="0">
                  <a:moveTo>
                    <a:pt x="705" y="1"/>
                  </a:moveTo>
                  <a:cubicBezTo>
                    <a:pt x="502" y="1"/>
                    <a:pt x="300" y="71"/>
                    <a:pt x="144" y="205"/>
                  </a:cubicBezTo>
                  <a:cubicBezTo>
                    <a:pt x="39" y="296"/>
                    <a:pt x="0" y="375"/>
                    <a:pt x="26" y="388"/>
                  </a:cubicBezTo>
                  <a:cubicBezTo>
                    <a:pt x="30" y="391"/>
                    <a:pt x="35" y="393"/>
                    <a:pt x="42" y="393"/>
                  </a:cubicBezTo>
                  <a:cubicBezTo>
                    <a:pt x="109" y="393"/>
                    <a:pt x="331" y="228"/>
                    <a:pt x="640" y="205"/>
                  </a:cubicBezTo>
                  <a:cubicBezTo>
                    <a:pt x="670" y="203"/>
                    <a:pt x="699" y="202"/>
                    <a:pt x="727" y="202"/>
                  </a:cubicBezTo>
                  <a:cubicBezTo>
                    <a:pt x="995" y="202"/>
                    <a:pt x="1197" y="290"/>
                    <a:pt x="1270" y="290"/>
                  </a:cubicBezTo>
                  <a:cubicBezTo>
                    <a:pt x="1281" y="290"/>
                    <a:pt x="1289" y="288"/>
                    <a:pt x="1293" y="283"/>
                  </a:cubicBezTo>
                  <a:cubicBezTo>
                    <a:pt x="1333" y="244"/>
                    <a:pt x="1267" y="192"/>
                    <a:pt x="1150" y="126"/>
                  </a:cubicBezTo>
                  <a:cubicBezTo>
                    <a:pt x="1014" y="42"/>
                    <a:pt x="859"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3"/>
            <p:cNvSpPr/>
            <p:nvPr/>
          </p:nvSpPr>
          <p:spPr>
            <a:xfrm>
              <a:off x="4834175" y="1174250"/>
              <a:ext cx="24825" cy="73650"/>
            </a:xfrm>
            <a:custGeom>
              <a:avLst/>
              <a:gdLst/>
              <a:ahLst/>
              <a:cxnLst/>
              <a:rect l="l" t="t" r="r" b="b"/>
              <a:pathLst>
                <a:path w="993" h="2946" extrusionOk="0">
                  <a:moveTo>
                    <a:pt x="939" y="0"/>
                  </a:moveTo>
                  <a:cubicBezTo>
                    <a:pt x="884" y="0"/>
                    <a:pt x="611" y="780"/>
                    <a:pt x="287" y="1764"/>
                  </a:cubicBezTo>
                  <a:lnTo>
                    <a:pt x="65" y="2457"/>
                  </a:lnTo>
                  <a:cubicBezTo>
                    <a:pt x="13" y="2561"/>
                    <a:pt x="0" y="2692"/>
                    <a:pt x="39" y="2809"/>
                  </a:cubicBezTo>
                  <a:cubicBezTo>
                    <a:pt x="65" y="2862"/>
                    <a:pt x="118" y="2914"/>
                    <a:pt x="196" y="2927"/>
                  </a:cubicBezTo>
                  <a:cubicBezTo>
                    <a:pt x="235" y="2940"/>
                    <a:pt x="287" y="2940"/>
                    <a:pt x="340" y="2940"/>
                  </a:cubicBezTo>
                  <a:cubicBezTo>
                    <a:pt x="392" y="2943"/>
                    <a:pt x="446" y="2945"/>
                    <a:pt x="499" y="2945"/>
                  </a:cubicBezTo>
                  <a:cubicBezTo>
                    <a:pt x="647" y="2945"/>
                    <a:pt x="797" y="2933"/>
                    <a:pt x="941" y="2914"/>
                  </a:cubicBezTo>
                  <a:cubicBezTo>
                    <a:pt x="745" y="2862"/>
                    <a:pt x="562" y="2835"/>
                    <a:pt x="366" y="2835"/>
                  </a:cubicBezTo>
                  <a:cubicBezTo>
                    <a:pt x="274" y="2835"/>
                    <a:pt x="196" y="2822"/>
                    <a:pt x="170" y="2757"/>
                  </a:cubicBezTo>
                  <a:cubicBezTo>
                    <a:pt x="157" y="2666"/>
                    <a:pt x="170" y="2574"/>
                    <a:pt x="222" y="2496"/>
                  </a:cubicBezTo>
                  <a:cubicBezTo>
                    <a:pt x="287" y="2274"/>
                    <a:pt x="366" y="2039"/>
                    <a:pt x="444" y="1803"/>
                  </a:cubicBezTo>
                  <a:cubicBezTo>
                    <a:pt x="758" y="824"/>
                    <a:pt x="993" y="14"/>
                    <a:pt x="941" y="1"/>
                  </a:cubicBezTo>
                  <a:cubicBezTo>
                    <a:pt x="940" y="1"/>
                    <a:pt x="940" y="0"/>
                    <a:pt x="9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3"/>
            <p:cNvSpPr/>
            <p:nvPr/>
          </p:nvSpPr>
          <p:spPr>
            <a:xfrm>
              <a:off x="4856700" y="1323500"/>
              <a:ext cx="83300" cy="41975"/>
            </a:xfrm>
            <a:custGeom>
              <a:avLst/>
              <a:gdLst/>
              <a:ahLst/>
              <a:cxnLst/>
              <a:rect l="l" t="t" r="r" b="b"/>
              <a:pathLst>
                <a:path w="3332" h="1679" extrusionOk="0">
                  <a:moveTo>
                    <a:pt x="3332" y="1"/>
                  </a:moveTo>
                  <a:lnTo>
                    <a:pt x="3332" y="1"/>
                  </a:lnTo>
                  <a:cubicBezTo>
                    <a:pt x="2339" y="654"/>
                    <a:pt x="1189" y="1020"/>
                    <a:pt x="0" y="1072"/>
                  </a:cubicBezTo>
                  <a:lnTo>
                    <a:pt x="40" y="1673"/>
                  </a:lnTo>
                  <a:cubicBezTo>
                    <a:pt x="120" y="1676"/>
                    <a:pt x="198" y="1678"/>
                    <a:pt x="275" y="1678"/>
                  </a:cubicBezTo>
                  <a:cubicBezTo>
                    <a:pt x="2609" y="1678"/>
                    <a:pt x="3331" y="1"/>
                    <a:pt x="3332" y="1"/>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3"/>
            <p:cNvSpPr/>
            <p:nvPr/>
          </p:nvSpPr>
          <p:spPr>
            <a:xfrm>
              <a:off x="4861275" y="1261100"/>
              <a:ext cx="27775" cy="19175"/>
            </a:xfrm>
            <a:custGeom>
              <a:avLst/>
              <a:gdLst/>
              <a:ahLst/>
              <a:cxnLst/>
              <a:rect l="l" t="t" r="r" b="b"/>
              <a:pathLst>
                <a:path w="1111" h="767" extrusionOk="0">
                  <a:moveTo>
                    <a:pt x="551" y="0"/>
                  </a:moveTo>
                  <a:cubicBezTo>
                    <a:pt x="343" y="0"/>
                    <a:pt x="150" y="103"/>
                    <a:pt x="39" y="263"/>
                  </a:cubicBezTo>
                  <a:lnTo>
                    <a:pt x="26" y="276"/>
                  </a:lnTo>
                  <a:cubicBezTo>
                    <a:pt x="0" y="315"/>
                    <a:pt x="0" y="367"/>
                    <a:pt x="26" y="406"/>
                  </a:cubicBezTo>
                  <a:cubicBezTo>
                    <a:pt x="53" y="446"/>
                    <a:pt x="92" y="485"/>
                    <a:pt x="131" y="511"/>
                  </a:cubicBezTo>
                  <a:cubicBezTo>
                    <a:pt x="275" y="616"/>
                    <a:pt x="431" y="694"/>
                    <a:pt x="588" y="746"/>
                  </a:cubicBezTo>
                  <a:cubicBezTo>
                    <a:pt x="632" y="760"/>
                    <a:pt x="676" y="766"/>
                    <a:pt x="719" y="766"/>
                  </a:cubicBezTo>
                  <a:cubicBezTo>
                    <a:pt x="842" y="766"/>
                    <a:pt x="958" y="712"/>
                    <a:pt x="1045" y="616"/>
                  </a:cubicBezTo>
                  <a:cubicBezTo>
                    <a:pt x="1111" y="472"/>
                    <a:pt x="1098" y="315"/>
                    <a:pt x="993" y="197"/>
                  </a:cubicBezTo>
                  <a:cubicBezTo>
                    <a:pt x="889" y="80"/>
                    <a:pt x="745" y="15"/>
                    <a:pt x="588" y="2"/>
                  </a:cubicBezTo>
                  <a:cubicBezTo>
                    <a:pt x="576" y="1"/>
                    <a:pt x="563" y="0"/>
                    <a:pt x="551" y="0"/>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3"/>
            <p:cNvSpPr/>
            <p:nvPr/>
          </p:nvSpPr>
          <p:spPr>
            <a:xfrm>
              <a:off x="4857025" y="1251650"/>
              <a:ext cx="28100" cy="26150"/>
            </a:xfrm>
            <a:custGeom>
              <a:avLst/>
              <a:gdLst/>
              <a:ahLst/>
              <a:cxnLst/>
              <a:rect l="l" t="t" r="r" b="b"/>
              <a:pathLst>
                <a:path w="1124" h="1046" extrusionOk="0">
                  <a:moveTo>
                    <a:pt x="1059" y="1"/>
                  </a:moveTo>
                  <a:cubicBezTo>
                    <a:pt x="993" y="1"/>
                    <a:pt x="1019" y="380"/>
                    <a:pt x="706" y="654"/>
                  </a:cubicBezTo>
                  <a:cubicBezTo>
                    <a:pt x="392" y="941"/>
                    <a:pt x="0" y="915"/>
                    <a:pt x="0" y="980"/>
                  </a:cubicBezTo>
                  <a:cubicBezTo>
                    <a:pt x="0" y="1033"/>
                    <a:pt x="92" y="1046"/>
                    <a:pt x="262" y="1046"/>
                  </a:cubicBezTo>
                  <a:cubicBezTo>
                    <a:pt x="484" y="1033"/>
                    <a:pt x="693" y="941"/>
                    <a:pt x="850" y="798"/>
                  </a:cubicBezTo>
                  <a:cubicBezTo>
                    <a:pt x="1006" y="654"/>
                    <a:pt x="1111" y="458"/>
                    <a:pt x="1124" y="249"/>
                  </a:cubicBezTo>
                  <a:cubicBezTo>
                    <a:pt x="1124" y="92"/>
                    <a:pt x="1085" y="1"/>
                    <a:pt x="1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3"/>
            <p:cNvSpPr/>
            <p:nvPr/>
          </p:nvSpPr>
          <p:spPr>
            <a:xfrm>
              <a:off x="4881525" y="1136825"/>
              <a:ext cx="36275" cy="11650"/>
            </a:xfrm>
            <a:custGeom>
              <a:avLst/>
              <a:gdLst/>
              <a:ahLst/>
              <a:cxnLst/>
              <a:rect l="l" t="t" r="r" b="b"/>
              <a:pathLst>
                <a:path w="1451" h="466" extrusionOk="0">
                  <a:moveTo>
                    <a:pt x="803" y="0"/>
                  </a:moveTo>
                  <a:cubicBezTo>
                    <a:pt x="763" y="0"/>
                    <a:pt x="721" y="3"/>
                    <a:pt x="680" y="8"/>
                  </a:cubicBezTo>
                  <a:cubicBezTo>
                    <a:pt x="497" y="35"/>
                    <a:pt x="314" y="100"/>
                    <a:pt x="157" y="217"/>
                  </a:cubicBezTo>
                  <a:cubicBezTo>
                    <a:pt x="52" y="309"/>
                    <a:pt x="0" y="387"/>
                    <a:pt x="26" y="440"/>
                  </a:cubicBezTo>
                  <a:cubicBezTo>
                    <a:pt x="39" y="458"/>
                    <a:pt x="65" y="466"/>
                    <a:pt x="103" y="466"/>
                  </a:cubicBezTo>
                  <a:cubicBezTo>
                    <a:pt x="221" y="466"/>
                    <a:pt x="454" y="391"/>
                    <a:pt x="732" y="361"/>
                  </a:cubicBezTo>
                  <a:cubicBezTo>
                    <a:pt x="1098" y="322"/>
                    <a:pt x="1411" y="361"/>
                    <a:pt x="1437" y="270"/>
                  </a:cubicBezTo>
                  <a:cubicBezTo>
                    <a:pt x="1450" y="231"/>
                    <a:pt x="1372" y="152"/>
                    <a:pt x="1241" y="87"/>
                  </a:cubicBezTo>
                  <a:cubicBezTo>
                    <a:pt x="1097" y="35"/>
                    <a:pt x="954" y="0"/>
                    <a:pt x="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3"/>
            <p:cNvSpPr/>
            <p:nvPr/>
          </p:nvSpPr>
          <p:spPr>
            <a:xfrm>
              <a:off x="4796925" y="1140800"/>
              <a:ext cx="30725" cy="10550"/>
            </a:xfrm>
            <a:custGeom>
              <a:avLst/>
              <a:gdLst/>
              <a:ahLst/>
              <a:cxnLst/>
              <a:rect l="l" t="t" r="r" b="b"/>
              <a:pathLst>
                <a:path w="1229" h="422" extrusionOk="0">
                  <a:moveTo>
                    <a:pt x="657" y="0"/>
                  </a:moveTo>
                  <a:cubicBezTo>
                    <a:pt x="472" y="0"/>
                    <a:pt x="287" y="63"/>
                    <a:pt x="131" y="189"/>
                  </a:cubicBezTo>
                  <a:cubicBezTo>
                    <a:pt x="27" y="281"/>
                    <a:pt x="1" y="359"/>
                    <a:pt x="27" y="398"/>
                  </a:cubicBezTo>
                  <a:cubicBezTo>
                    <a:pt x="44" y="415"/>
                    <a:pt x="72" y="421"/>
                    <a:pt x="110" y="421"/>
                  </a:cubicBezTo>
                  <a:cubicBezTo>
                    <a:pt x="217" y="421"/>
                    <a:pt x="402" y="369"/>
                    <a:pt x="615" y="359"/>
                  </a:cubicBezTo>
                  <a:cubicBezTo>
                    <a:pt x="692" y="352"/>
                    <a:pt x="767" y="351"/>
                    <a:pt x="836" y="351"/>
                  </a:cubicBezTo>
                  <a:cubicBezTo>
                    <a:pt x="878" y="351"/>
                    <a:pt x="918" y="351"/>
                    <a:pt x="955" y="351"/>
                  </a:cubicBezTo>
                  <a:cubicBezTo>
                    <a:pt x="1081" y="351"/>
                    <a:pt x="1173" y="345"/>
                    <a:pt x="1203" y="294"/>
                  </a:cubicBezTo>
                  <a:cubicBezTo>
                    <a:pt x="1229" y="254"/>
                    <a:pt x="1190" y="176"/>
                    <a:pt x="1072" y="111"/>
                  </a:cubicBezTo>
                  <a:cubicBezTo>
                    <a:pt x="942" y="37"/>
                    <a:pt x="799"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3"/>
            <p:cNvSpPr/>
            <p:nvPr/>
          </p:nvSpPr>
          <p:spPr>
            <a:xfrm>
              <a:off x="4976225" y="1207825"/>
              <a:ext cx="47650" cy="65875"/>
            </a:xfrm>
            <a:custGeom>
              <a:avLst/>
              <a:gdLst/>
              <a:ahLst/>
              <a:cxnLst/>
              <a:rect l="l" t="t" r="r" b="b"/>
              <a:pathLst>
                <a:path w="1906" h="2635" extrusionOk="0">
                  <a:moveTo>
                    <a:pt x="755" y="1"/>
                  </a:moveTo>
                  <a:cubicBezTo>
                    <a:pt x="618" y="1"/>
                    <a:pt x="488" y="19"/>
                    <a:pt x="379" y="42"/>
                  </a:cubicBezTo>
                  <a:cubicBezTo>
                    <a:pt x="197" y="69"/>
                    <a:pt x="1" y="526"/>
                    <a:pt x="1" y="722"/>
                  </a:cubicBezTo>
                  <a:cubicBezTo>
                    <a:pt x="40" y="1362"/>
                    <a:pt x="170" y="2551"/>
                    <a:pt x="183" y="2590"/>
                  </a:cubicBezTo>
                  <a:cubicBezTo>
                    <a:pt x="183" y="2604"/>
                    <a:pt x="317" y="2635"/>
                    <a:pt x="509" y="2635"/>
                  </a:cubicBezTo>
                  <a:cubicBezTo>
                    <a:pt x="1010" y="2635"/>
                    <a:pt x="1905" y="2426"/>
                    <a:pt x="1829" y="1179"/>
                  </a:cubicBezTo>
                  <a:cubicBezTo>
                    <a:pt x="1779" y="217"/>
                    <a:pt x="1226" y="1"/>
                    <a:pt x="755" y="1"/>
                  </a:cubicBez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3"/>
            <p:cNvSpPr/>
            <p:nvPr/>
          </p:nvSpPr>
          <p:spPr>
            <a:xfrm>
              <a:off x="4992550" y="1221275"/>
              <a:ext cx="18325" cy="37700"/>
            </a:xfrm>
            <a:custGeom>
              <a:avLst/>
              <a:gdLst/>
              <a:ahLst/>
              <a:cxnLst/>
              <a:rect l="l" t="t" r="r" b="b"/>
              <a:pathLst>
                <a:path w="733" h="1508" extrusionOk="0">
                  <a:moveTo>
                    <a:pt x="275" y="1"/>
                  </a:moveTo>
                  <a:cubicBezTo>
                    <a:pt x="223" y="1"/>
                    <a:pt x="158" y="14"/>
                    <a:pt x="118" y="53"/>
                  </a:cubicBezTo>
                  <a:cubicBezTo>
                    <a:pt x="79" y="79"/>
                    <a:pt x="53" y="118"/>
                    <a:pt x="53" y="171"/>
                  </a:cubicBezTo>
                  <a:cubicBezTo>
                    <a:pt x="42" y="227"/>
                    <a:pt x="60" y="265"/>
                    <a:pt x="74" y="265"/>
                  </a:cubicBezTo>
                  <a:cubicBezTo>
                    <a:pt x="76" y="265"/>
                    <a:pt x="77" y="264"/>
                    <a:pt x="79" y="262"/>
                  </a:cubicBezTo>
                  <a:cubicBezTo>
                    <a:pt x="92" y="262"/>
                    <a:pt x="79" y="223"/>
                    <a:pt x="92" y="184"/>
                  </a:cubicBezTo>
                  <a:cubicBezTo>
                    <a:pt x="113" y="122"/>
                    <a:pt x="166" y="84"/>
                    <a:pt x="227" y="84"/>
                  </a:cubicBezTo>
                  <a:cubicBezTo>
                    <a:pt x="242" y="84"/>
                    <a:pt x="259" y="87"/>
                    <a:pt x="275" y="92"/>
                  </a:cubicBezTo>
                  <a:cubicBezTo>
                    <a:pt x="380" y="118"/>
                    <a:pt x="471" y="197"/>
                    <a:pt x="510" y="301"/>
                  </a:cubicBezTo>
                  <a:cubicBezTo>
                    <a:pt x="576" y="432"/>
                    <a:pt x="615" y="589"/>
                    <a:pt x="615" y="732"/>
                  </a:cubicBezTo>
                  <a:cubicBezTo>
                    <a:pt x="628" y="1046"/>
                    <a:pt x="484" y="1346"/>
                    <a:pt x="314" y="1425"/>
                  </a:cubicBezTo>
                  <a:cubicBezTo>
                    <a:pt x="275" y="1438"/>
                    <a:pt x="236" y="1444"/>
                    <a:pt x="198" y="1444"/>
                  </a:cubicBezTo>
                  <a:cubicBezTo>
                    <a:pt x="161" y="1444"/>
                    <a:pt x="125" y="1438"/>
                    <a:pt x="92" y="1425"/>
                  </a:cubicBezTo>
                  <a:cubicBezTo>
                    <a:pt x="66" y="1412"/>
                    <a:pt x="40" y="1399"/>
                    <a:pt x="14" y="1386"/>
                  </a:cubicBezTo>
                  <a:lnTo>
                    <a:pt x="14" y="1386"/>
                  </a:lnTo>
                  <a:cubicBezTo>
                    <a:pt x="1" y="1386"/>
                    <a:pt x="14" y="1425"/>
                    <a:pt x="66" y="1464"/>
                  </a:cubicBezTo>
                  <a:cubicBezTo>
                    <a:pt x="112" y="1495"/>
                    <a:pt x="167" y="1507"/>
                    <a:pt x="223" y="1507"/>
                  </a:cubicBezTo>
                  <a:cubicBezTo>
                    <a:pt x="262" y="1507"/>
                    <a:pt x="303" y="1501"/>
                    <a:pt x="340" y="1490"/>
                  </a:cubicBezTo>
                  <a:cubicBezTo>
                    <a:pt x="589" y="1399"/>
                    <a:pt x="732" y="1072"/>
                    <a:pt x="732" y="719"/>
                  </a:cubicBezTo>
                  <a:cubicBezTo>
                    <a:pt x="732" y="563"/>
                    <a:pt x="680" y="393"/>
                    <a:pt x="602" y="249"/>
                  </a:cubicBezTo>
                  <a:cubicBezTo>
                    <a:pt x="549" y="118"/>
                    <a:pt x="419" y="27"/>
                    <a:pt x="275" y="1"/>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p:nvPr/>
          </p:nvSpPr>
          <p:spPr>
            <a:xfrm>
              <a:off x="4775050" y="1050100"/>
              <a:ext cx="227325" cy="313450"/>
            </a:xfrm>
            <a:custGeom>
              <a:avLst/>
              <a:gdLst/>
              <a:ahLst/>
              <a:cxnLst/>
              <a:rect l="l" t="t" r="r" b="b"/>
              <a:pathLst>
                <a:path w="9093" h="12538" extrusionOk="0">
                  <a:moveTo>
                    <a:pt x="5151" y="1"/>
                  </a:moveTo>
                  <a:cubicBezTo>
                    <a:pt x="5111" y="1"/>
                    <a:pt x="5070" y="1"/>
                    <a:pt x="5030" y="3"/>
                  </a:cubicBezTo>
                  <a:lnTo>
                    <a:pt x="4690" y="120"/>
                  </a:lnTo>
                  <a:cubicBezTo>
                    <a:pt x="4625" y="115"/>
                    <a:pt x="4560" y="112"/>
                    <a:pt x="4494" y="112"/>
                  </a:cubicBezTo>
                  <a:cubicBezTo>
                    <a:pt x="4045" y="112"/>
                    <a:pt x="3597" y="237"/>
                    <a:pt x="3358" y="590"/>
                  </a:cubicBezTo>
                  <a:lnTo>
                    <a:pt x="3358" y="133"/>
                  </a:lnTo>
                  <a:cubicBezTo>
                    <a:pt x="2430" y="251"/>
                    <a:pt x="1620" y="865"/>
                    <a:pt x="1085" y="1622"/>
                  </a:cubicBezTo>
                  <a:cubicBezTo>
                    <a:pt x="549" y="2380"/>
                    <a:pt x="249" y="3281"/>
                    <a:pt x="1" y="4183"/>
                  </a:cubicBezTo>
                  <a:cubicBezTo>
                    <a:pt x="1150" y="3164"/>
                    <a:pt x="2365" y="2040"/>
                    <a:pt x="3319" y="852"/>
                  </a:cubicBezTo>
                  <a:cubicBezTo>
                    <a:pt x="4311" y="2158"/>
                    <a:pt x="5775" y="2981"/>
                    <a:pt x="7120" y="3948"/>
                  </a:cubicBezTo>
                  <a:cubicBezTo>
                    <a:pt x="7355" y="4575"/>
                    <a:pt x="7447" y="5254"/>
                    <a:pt x="7421" y="5920"/>
                  </a:cubicBezTo>
                  <a:cubicBezTo>
                    <a:pt x="7421" y="7605"/>
                    <a:pt x="7773" y="9134"/>
                    <a:pt x="7904" y="10819"/>
                  </a:cubicBezTo>
                  <a:cubicBezTo>
                    <a:pt x="7978" y="11737"/>
                    <a:pt x="7982" y="12537"/>
                    <a:pt x="8821" y="12537"/>
                  </a:cubicBezTo>
                  <a:cubicBezTo>
                    <a:pt x="8866" y="12537"/>
                    <a:pt x="8913" y="12535"/>
                    <a:pt x="8962" y="12530"/>
                  </a:cubicBezTo>
                  <a:cubicBezTo>
                    <a:pt x="9093" y="9421"/>
                    <a:pt x="8426" y="7514"/>
                    <a:pt x="8962" y="4457"/>
                  </a:cubicBezTo>
                  <a:cubicBezTo>
                    <a:pt x="9093" y="3765"/>
                    <a:pt x="8831" y="2811"/>
                    <a:pt x="8649" y="2145"/>
                  </a:cubicBezTo>
                  <a:cubicBezTo>
                    <a:pt x="8479" y="1583"/>
                    <a:pt x="8113" y="1100"/>
                    <a:pt x="7630" y="786"/>
                  </a:cubicBezTo>
                  <a:cubicBezTo>
                    <a:pt x="6905" y="274"/>
                    <a:pt x="6037" y="1"/>
                    <a:pt x="5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3"/>
            <p:cNvSpPr/>
            <p:nvPr/>
          </p:nvSpPr>
          <p:spPr>
            <a:xfrm>
              <a:off x="4947500" y="1145425"/>
              <a:ext cx="80025" cy="15350"/>
            </a:xfrm>
            <a:custGeom>
              <a:avLst/>
              <a:gdLst/>
              <a:ahLst/>
              <a:cxnLst/>
              <a:rect l="l" t="t" r="r" b="b"/>
              <a:pathLst>
                <a:path w="3201" h="614" extrusionOk="0">
                  <a:moveTo>
                    <a:pt x="9" y="1"/>
                  </a:moveTo>
                  <a:cubicBezTo>
                    <a:pt x="4" y="1"/>
                    <a:pt x="1" y="2"/>
                    <a:pt x="0" y="4"/>
                  </a:cubicBezTo>
                  <a:cubicBezTo>
                    <a:pt x="131" y="96"/>
                    <a:pt x="274" y="174"/>
                    <a:pt x="431" y="226"/>
                  </a:cubicBezTo>
                  <a:cubicBezTo>
                    <a:pt x="784" y="370"/>
                    <a:pt x="1163" y="474"/>
                    <a:pt x="1555" y="553"/>
                  </a:cubicBezTo>
                  <a:cubicBezTo>
                    <a:pt x="1791" y="594"/>
                    <a:pt x="2033" y="614"/>
                    <a:pt x="2277" y="614"/>
                  </a:cubicBezTo>
                  <a:cubicBezTo>
                    <a:pt x="2423" y="614"/>
                    <a:pt x="2570" y="607"/>
                    <a:pt x="2717" y="592"/>
                  </a:cubicBezTo>
                  <a:cubicBezTo>
                    <a:pt x="2887" y="592"/>
                    <a:pt x="3044" y="566"/>
                    <a:pt x="3201" y="514"/>
                  </a:cubicBezTo>
                  <a:cubicBezTo>
                    <a:pt x="3198" y="507"/>
                    <a:pt x="3178" y="505"/>
                    <a:pt x="3141" y="505"/>
                  </a:cubicBezTo>
                  <a:cubicBezTo>
                    <a:pt x="3048" y="505"/>
                    <a:pt x="2851" y="520"/>
                    <a:pt x="2588" y="520"/>
                  </a:cubicBezTo>
                  <a:cubicBezTo>
                    <a:pt x="2308" y="520"/>
                    <a:pt x="1952" y="503"/>
                    <a:pt x="1568" y="435"/>
                  </a:cubicBezTo>
                  <a:cubicBezTo>
                    <a:pt x="731" y="288"/>
                    <a:pt x="91" y="1"/>
                    <a:pt x="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3"/>
            <p:cNvSpPr/>
            <p:nvPr/>
          </p:nvSpPr>
          <p:spPr>
            <a:xfrm>
              <a:off x="4860950" y="1070400"/>
              <a:ext cx="160050" cy="64700"/>
            </a:xfrm>
            <a:custGeom>
              <a:avLst/>
              <a:gdLst/>
              <a:ahLst/>
              <a:cxnLst/>
              <a:rect l="l" t="t" r="r" b="b"/>
              <a:pathLst>
                <a:path w="6402" h="2588" extrusionOk="0">
                  <a:moveTo>
                    <a:pt x="0" y="0"/>
                  </a:moveTo>
                  <a:cubicBezTo>
                    <a:pt x="66" y="66"/>
                    <a:pt x="131" y="131"/>
                    <a:pt x="209" y="183"/>
                  </a:cubicBezTo>
                  <a:cubicBezTo>
                    <a:pt x="353" y="288"/>
                    <a:pt x="562" y="432"/>
                    <a:pt x="823" y="614"/>
                  </a:cubicBezTo>
                  <a:cubicBezTo>
                    <a:pt x="2208" y="1516"/>
                    <a:pt x="3749" y="2143"/>
                    <a:pt x="5382" y="2456"/>
                  </a:cubicBezTo>
                  <a:cubicBezTo>
                    <a:pt x="5696" y="2522"/>
                    <a:pt x="5944" y="2548"/>
                    <a:pt x="6127" y="2574"/>
                  </a:cubicBezTo>
                  <a:cubicBezTo>
                    <a:pt x="6218" y="2587"/>
                    <a:pt x="6310" y="2587"/>
                    <a:pt x="6401" y="2587"/>
                  </a:cubicBezTo>
                  <a:cubicBezTo>
                    <a:pt x="6310" y="2561"/>
                    <a:pt x="6218" y="2548"/>
                    <a:pt x="6127" y="2535"/>
                  </a:cubicBezTo>
                  <a:cubicBezTo>
                    <a:pt x="5944" y="2509"/>
                    <a:pt x="5696" y="2456"/>
                    <a:pt x="5382" y="2391"/>
                  </a:cubicBezTo>
                  <a:cubicBezTo>
                    <a:pt x="3789" y="2038"/>
                    <a:pt x="2247" y="1411"/>
                    <a:pt x="849" y="549"/>
                  </a:cubicBezTo>
                  <a:cubicBezTo>
                    <a:pt x="588" y="379"/>
                    <a:pt x="379" y="236"/>
                    <a:pt x="222" y="144"/>
                  </a:cubicBezTo>
                  <a:cubicBezTo>
                    <a:pt x="157" y="79"/>
                    <a:pt x="79" y="4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3"/>
            <p:cNvSpPr/>
            <p:nvPr/>
          </p:nvSpPr>
          <p:spPr>
            <a:xfrm>
              <a:off x="4764925" y="1139975"/>
              <a:ext cx="22225" cy="21250"/>
            </a:xfrm>
            <a:custGeom>
              <a:avLst/>
              <a:gdLst/>
              <a:ahLst/>
              <a:cxnLst/>
              <a:rect l="l" t="t" r="r" b="b"/>
              <a:pathLst>
                <a:path w="889" h="850" extrusionOk="0">
                  <a:moveTo>
                    <a:pt x="889" y="0"/>
                  </a:moveTo>
                  <a:cubicBezTo>
                    <a:pt x="719" y="105"/>
                    <a:pt x="549" y="222"/>
                    <a:pt x="419" y="379"/>
                  </a:cubicBezTo>
                  <a:cubicBezTo>
                    <a:pt x="183" y="614"/>
                    <a:pt x="1" y="823"/>
                    <a:pt x="27" y="849"/>
                  </a:cubicBezTo>
                  <a:cubicBezTo>
                    <a:pt x="210" y="745"/>
                    <a:pt x="366" y="614"/>
                    <a:pt x="497" y="470"/>
                  </a:cubicBezTo>
                  <a:cubicBezTo>
                    <a:pt x="654" y="340"/>
                    <a:pt x="797" y="183"/>
                    <a:pt x="8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3"/>
            <p:cNvSpPr/>
            <p:nvPr/>
          </p:nvSpPr>
          <p:spPr>
            <a:xfrm>
              <a:off x="4404700" y="1382625"/>
              <a:ext cx="457250" cy="823325"/>
            </a:xfrm>
            <a:custGeom>
              <a:avLst/>
              <a:gdLst/>
              <a:ahLst/>
              <a:cxnLst/>
              <a:rect l="l" t="t" r="r" b="b"/>
              <a:pathLst>
                <a:path w="18290" h="32933" extrusionOk="0">
                  <a:moveTo>
                    <a:pt x="18146" y="0"/>
                  </a:moveTo>
                  <a:lnTo>
                    <a:pt x="17702" y="797"/>
                  </a:lnTo>
                  <a:cubicBezTo>
                    <a:pt x="16761" y="1163"/>
                    <a:pt x="15468" y="1685"/>
                    <a:pt x="15102" y="1947"/>
                  </a:cubicBezTo>
                  <a:cubicBezTo>
                    <a:pt x="14566" y="2325"/>
                    <a:pt x="13835" y="3919"/>
                    <a:pt x="13835" y="3919"/>
                  </a:cubicBezTo>
                  <a:lnTo>
                    <a:pt x="9289" y="9667"/>
                  </a:lnTo>
                  <a:lnTo>
                    <a:pt x="797" y="8178"/>
                  </a:lnTo>
                  <a:lnTo>
                    <a:pt x="1" y="12450"/>
                  </a:lnTo>
                  <a:lnTo>
                    <a:pt x="2861" y="13037"/>
                  </a:lnTo>
                  <a:lnTo>
                    <a:pt x="7904" y="13691"/>
                  </a:lnTo>
                  <a:cubicBezTo>
                    <a:pt x="8493" y="13820"/>
                    <a:pt x="9072" y="13914"/>
                    <a:pt x="9628" y="13914"/>
                  </a:cubicBezTo>
                  <a:cubicBezTo>
                    <a:pt x="10415" y="13914"/>
                    <a:pt x="11153" y="13725"/>
                    <a:pt x="11797" y="13181"/>
                  </a:cubicBezTo>
                  <a:lnTo>
                    <a:pt x="11875" y="13037"/>
                  </a:lnTo>
                  <a:lnTo>
                    <a:pt x="11875" y="13037"/>
                  </a:lnTo>
                  <a:cubicBezTo>
                    <a:pt x="11470" y="18759"/>
                    <a:pt x="12032" y="25082"/>
                    <a:pt x="12215" y="30817"/>
                  </a:cubicBezTo>
                  <a:cubicBezTo>
                    <a:pt x="12202" y="31274"/>
                    <a:pt x="12280" y="31718"/>
                    <a:pt x="12450" y="32136"/>
                  </a:cubicBezTo>
                  <a:cubicBezTo>
                    <a:pt x="12719" y="32639"/>
                    <a:pt x="13605" y="32932"/>
                    <a:pt x="14238" y="32932"/>
                  </a:cubicBezTo>
                  <a:cubicBezTo>
                    <a:pt x="14312" y="32932"/>
                    <a:pt x="14383" y="32928"/>
                    <a:pt x="14449" y="32920"/>
                  </a:cubicBezTo>
                  <a:cubicBezTo>
                    <a:pt x="15076" y="32828"/>
                    <a:pt x="14880" y="32424"/>
                    <a:pt x="15010" y="31810"/>
                  </a:cubicBezTo>
                  <a:cubicBezTo>
                    <a:pt x="15089" y="31470"/>
                    <a:pt x="14762" y="30987"/>
                    <a:pt x="14723" y="30660"/>
                  </a:cubicBezTo>
                  <a:cubicBezTo>
                    <a:pt x="14109" y="25670"/>
                    <a:pt x="13495" y="20680"/>
                    <a:pt x="12868" y="15689"/>
                  </a:cubicBezTo>
                  <a:cubicBezTo>
                    <a:pt x="12855" y="15389"/>
                    <a:pt x="12829" y="15101"/>
                    <a:pt x="12816" y="14853"/>
                  </a:cubicBezTo>
                  <a:cubicBezTo>
                    <a:pt x="12594" y="12214"/>
                    <a:pt x="12568" y="11496"/>
                    <a:pt x="12685" y="10294"/>
                  </a:cubicBezTo>
                  <a:cubicBezTo>
                    <a:pt x="12868" y="8426"/>
                    <a:pt x="16800" y="3971"/>
                    <a:pt x="18107" y="1698"/>
                  </a:cubicBezTo>
                  <a:cubicBezTo>
                    <a:pt x="18289" y="1372"/>
                    <a:pt x="18146" y="0"/>
                    <a:pt x="18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3"/>
            <p:cNvSpPr/>
            <p:nvPr/>
          </p:nvSpPr>
          <p:spPr>
            <a:xfrm>
              <a:off x="4694375" y="1518150"/>
              <a:ext cx="43800" cy="175725"/>
            </a:xfrm>
            <a:custGeom>
              <a:avLst/>
              <a:gdLst/>
              <a:ahLst/>
              <a:cxnLst/>
              <a:rect l="l" t="t" r="r" b="b"/>
              <a:pathLst>
                <a:path w="1752" h="7029" extrusionOk="0">
                  <a:moveTo>
                    <a:pt x="1751" y="0"/>
                  </a:moveTo>
                  <a:cubicBezTo>
                    <a:pt x="1699" y="66"/>
                    <a:pt x="1634" y="144"/>
                    <a:pt x="1595" y="223"/>
                  </a:cubicBezTo>
                  <a:cubicBezTo>
                    <a:pt x="1451" y="445"/>
                    <a:pt x="1320" y="667"/>
                    <a:pt x="1203" y="902"/>
                  </a:cubicBezTo>
                  <a:cubicBezTo>
                    <a:pt x="798" y="1686"/>
                    <a:pt x="497" y="2509"/>
                    <a:pt x="301" y="3358"/>
                  </a:cubicBezTo>
                  <a:cubicBezTo>
                    <a:pt x="105" y="4207"/>
                    <a:pt x="1" y="5082"/>
                    <a:pt x="14" y="5957"/>
                  </a:cubicBezTo>
                  <a:cubicBezTo>
                    <a:pt x="27" y="6219"/>
                    <a:pt x="40" y="6480"/>
                    <a:pt x="66" y="6741"/>
                  </a:cubicBezTo>
                  <a:cubicBezTo>
                    <a:pt x="79" y="6833"/>
                    <a:pt x="92" y="6924"/>
                    <a:pt x="105" y="7029"/>
                  </a:cubicBezTo>
                  <a:cubicBezTo>
                    <a:pt x="118" y="6924"/>
                    <a:pt x="118" y="6833"/>
                    <a:pt x="105" y="6728"/>
                  </a:cubicBezTo>
                  <a:cubicBezTo>
                    <a:pt x="105" y="6545"/>
                    <a:pt x="105" y="6284"/>
                    <a:pt x="105" y="5957"/>
                  </a:cubicBezTo>
                  <a:cubicBezTo>
                    <a:pt x="118" y="4220"/>
                    <a:pt x="523" y="2522"/>
                    <a:pt x="1268" y="954"/>
                  </a:cubicBezTo>
                  <a:cubicBezTo>
                    <a:pt x="1412" y="667"/>
                    <a:pt x="1529" y="432"/>
                    <a:pt x="1621" y="262"/>
                  </a:cubicBezTo>
                  <a:cubicBezTo>
                    <a:pt x="1673" y="183"/>
                    <a:pt x="1725" y="92"/>
                    <a:pt x="1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3"/>
            <p:cNvSpPr/>
            <p:nvPr/>
          </p:nvSpPr>
          <p:spPr>
            <a:xfrm>
              <a:off x="4677075" y="1542975"/>
              <a:ext cx="46400" cy="156125"/>
            </a:xfrm>
            <a:custGeom>
              <a:avLst/>
              <a:gdLst/>
              <a:ahLst/>
              <a:cxnLst/>
              <a:rect l="l" t="t" r="r" b="b"/>
              <a:pathLst>
                <a:path w="1856" h="6245" extrusionOk="0">
                  <a:moveTo>
                    <a:pt x="1855" y="0"/>
                  </a:moveTo>
                  <a:cubicBezTo>
                    <a:pt x="1202" y="967"/>
                    <a:pt x="588" y="1986"/>
                    <a:pt x="288" y="3122"/>
                  </a:cubicBezTo>
                  <a:cubicBezTo>
                    <a:pt x="0" y="4259"/>
                    <a:pt x="183" y="4899"/>
                    <a:pt x="157" y="6088"/>
                  </a:cubicBezTo>
                  <a:lnTo>
                    <a:pt x="837" y="6245"/>
                  </a:lnTo>
                  <a:cubicBezTo>
                    <a:pt x="680" y="4115"/>
                    <a:pt x="758" y="2704"/>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3"/>
            <p:cNvSpPr/>
            <p:nvPr/>
          </p:nvSpPr>
          <p:spPr>
            <a:xfrm>
              <a:off x="4717250" y="1402525"/>
              <a:ext cx="130325" cy="218525"/>
            </a:xfrm>
            <a:custGeom>
              <a:avLst/>
              <a:gdLst/>
              <a:ahLst/>
              <a:cxnLst/>
              <a:rect l="l" t="t" r="r" b="b"/>
              <a:pathLst>
                <a:path w="5213" h="8741" extrusionOk="0">
                  <a:moveTo>
                    <a:pt x="5213" y="1"/>
                  </a:moveTo>
                  <a:lnTo>
                    <a:pt x="5213" y="1"/>
                  </a:lnTo>
                  <a:cubicBezTo>
                    <a:pt x="5147" y="27"/>
                    <a:pt x="5095" y="79"/>
                    <a:pt x="5043" y="132"/>
                  </a:cubicBezTo>
                  <a:cubicBezTo>
                    <a:pt x="4925" y="223"/>
                    <a:pt x="4768" y="367"/>
                    <a:pt x="4559" y="550"/>
                  </a:cubicBezTo>
                  <a:cubicBezTo>
                    <a:pt x="4011" y="1046"/>
                    <a:pt x="3501" y="1582"/>
                    <a:pt x="3031" y="2156"/>
                  </a:cubicBezTo>
                  <a:lnTo>
                    <a:pt x="2992" y="2196"/>
                  </a:lnTo>
                  <a:lnTo>
                    <a:pt x="3044" y="2235"/>
                  </a:lnTo>
                  <a:cubicBezTo>
                    <a:pt x="3138" y="2297"/>
                    <a:pt x="3215" y="2376"/>
                    <a:pt x="3275" y="2472"/>
                  </a:cubicBezTo>
                  <a:lnTo>
                    <a:pt x="3275" y="2472"/>
                  </a:lnTo>
                  <a:lnTo>
                    <a:pt x="2652" y="2483"/>
                  </a:lnTo>
                  <a:lnTo>
                    <a:pt x="2613" y="2483"/>
                  </a:lnTo>
                  <a:lnTo>
                    <a:pt x="2600" y="2509"/>
                  </a:lnTo>
                  <a:cubicBezTo>
                    <a:pt x="2404" y="2875"/>
                    <a:pt x="2208" y="3241"/>
                    <a:pt x="2012" y="3620"/>
                  </a:cubicBezTo>
                  <a:cubicBezTo>
                    <a:pt x="1411" y="4769"/>
                    <a:pt x="862" y="5958"/>
                    <a:pt x="405" y="7173"/>
                  </a:cubicBezTo>
                  <a:cubicBezTo>
                    <a:pt x="262" y="7539"/>
                    <a:pt x="144" y="7917"/>
                    <a:pt x="53" y="8296"/>
                  </a:cubicBezTo>
                  <a:cubicBezTo>
                    <a:pt x="13" y="8453"/>
                    <a:pt x="13" y="8558"/>
                    <a:pt x="0" y="8623"/>
                  </a:cubicBezTo>
                  <a:cubicBezTo>
                    <a:pt x="0" y="8662"/>
                    <a:pt x="0" y="8701"/>
                    <a:pt x="0" y="8740"/>
                  </a:cubicBezTo>
                  <a:cubicBezTo>
                    <a:pt x="39" y="8597"/>
                    <a:pt x="79" y="8453"/>
                    <a:pt x="105" y="8309"/>
                  </a:cubicBezTo>
                  <a:cubicBezTo>
                    <a:pt x="209" y="7930"/>
                    <a:pt x="340" y="7565"/>
                    <a:pt x="484" y="7199"/>
                  </a:cubicBezTo>
                  <a:cubicBezTo>
                    <a:pt x="836" y="6271"/>
                    <a:pt x="1424" y="5030"/>
                    <a:pt x="2117" y="3685"/>
                  </a:cubicBezTo>
                  <a:cubicBezTo>
                    <a:pt x="2308" y="3302"/>
                    <a:pt x="2499" y="2944"/>
                    <a:pt x="2691" y="2599"/>
                  </a:cubicBezTo>
                  <a:lnTo>
                    <a:pt x="2691" y="2599"/>
                  </a:lnTo>
                  <a:lnTo>
                    <a:pt x="3371" y="2574"/>
                  </a:lnTo>
                  <a:lnTo>
                    <a:pt x="3449" y="2574"/>
                  </a:lnTo>
                  <a:lnTo>
                    <a:pt x="3410" y="2509"/>
                  </a:lnTo>
                  <a:cubicBezTo>
                    <a:pt x="3351" y="2369"/>
                    <a:pt x="3251" y="2260"/>
                    <a:pt x="3128" y="2183"/>
                  </a:cubicBezTo>
                  <a:lnTo>
                    <a:pt x="3128" y="2183"/>
                  </a:lnTo>
                  <a:cubicBezTo>
                    <a:pt x="3590" y="1623"/>
                    <a:pt x="4088" y="1100"/>
                    <a:pt x="4599" y="589"/>
                  </a:cubicBezTo>
                  <a:lnTo>
                    <a:pt x="5056" y="158"/>
                  </a:lnTo>
                  <a:cubicBezTo>
                    <a:pt x="5108" y="105"/>
                    <a:pt x="5173" y="53"/>
                    <a:pt x="5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3"/>
            <p:cNvSpPr/>
            <p:nvPr/>
          </p:nvSpPr>
          <p:spPr>
            <a:xfrm>
              <a:off x="4911900" y="2844400"/>
              <a:ext cx="233200" cy="306700"/>
            </a:xfrm>
            <a:custGeom>
              <a:avLst/>
              <a:gdLst/>
              <a:ahLst/>
              <a:cxnLst/>
              <a:rect l="l" t="t" r="r" b="b"/>
              <a:pathLst>
                <a:path w="9328" h="12268" extrusionOk="0">
                  <a:moveTo>
                    <a:pt x="5265" y="1"/>
                  </a:moveTo>
                  <a:lnTo>
                    <a:pt x="836" y="2535"/>
                  </a:lnTo>
                  <a:lnTo>
                    <a:pt x="3632" y="7042"/>
                  </a:lnTo>
                  <a:cubicBezTo>
                    <a:pt x="3632" y="7042"/>
                    <a:pt x="0" y="11379"/>
                    <a:pt x="431" y="12268"/>
                  </a:cubicBezTo>
                  <a:lnTo>
                    <a:pt x="9327" y="7173"/>
                  </a:lnTo>
                  <a:lnTo>
                    <a:pt x="52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3"/>
            <p:cNvSpPr/>
            <p:nvPr/>
          </p:nvSpPr>
          <p:spPr>
            <a:xfrm>
              <a:off x="5057550" y="2971125"/>
              <a:ext cx="21575" cy="19575"/>
            </a:xfrm>
            <a:custGeom>
              <a:avLst/>
              <a:gdLst/>
              <a:ahLst/>
              <a:cxnLst/>
              <a:rect l="l" t="t" r="r" b="b"/>
              <a:pathLst>
                <a:path w="863" h="783" extrusionOk="0">
                  <a:moveTo>
                    <a:pt x="366" y="1"/>
                  </a:moveTo>
                  <a:lnTo>
                    <a:pt x="366" y="1"/>
                  </a:lnTo>
                  <a:cubicBezTo>
                    <a:pt x="144" y="40"/>
                    <a:pt x="0" y="262"/>
                    <a:pt x="40" y="484"/>
                  </a:cubicBezTo>
                  <a:cubicBezTo>
                    <a:pt x="95" y="662"/>
                    <a:pt x="264" y="783"/>
                    <a:pt x="450" y="783"/>
                  </a:cubicBezTo>
                  <a:cubicBezTo>
                    <a:pt x="483" y="783"/>
                    <a:pt x="516" y="779"/>
                    <a:pt x="549" y="771"/>
                  </a:cubicBezTo>
                  <a:cubicBezTo>
                    <a:pt x="758" y="706"/>
                    <a:pt x="863" y="484"/>
                    <a:pt x="810" y="275"/>
                  </a:cubicBezTo>
                  <a:cubicBezTo>
                    <a:pt x="756" y="110"/>
                    <a:pt x="590" y="1"/>
                    <a:pt x="423" y="1"/>
                  </a:cubicBezTo>
                  <a:cubicBezTo>
                    <a:pt x="391" y="1"/>
                    <a:pt x="359" y="5"/>
                    <a:pt x="327" y="14"/>
                  </a:cubicBezTo>
                  <a:lnTo>
                    <a:pt x="36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3"/>
            <p:cNvSpPr/>
            <p:nvPr/>
          </p:nvSpPr>
          <p:spPr>
            <a:xfrm>
              <a:off x="4917450" y="3005425"/>
              <a:ext cx="227650" cy="145350"/>
            </a:xfrm>
            <a:custGeom>
              <a:avLst/>
              <a:gdLst/>
              <a:ahLst/>
              <a:cxnLst/>
              <a:rect l="l" t="t" r="r" b="b"/>
              <a:pathLst>
                <a:path w="9106" h="5814" extrusionOk="0">
                  <a:moveTo>
                    <a:pt x="8674" y="0"/>
                  </a:moveTo>
                  <a:lnTo>
                    <a:pt x="301" y="5160"/>
                  </a:lnTo>
                  <a:cubicBezTo>
                    <a:pt x="301" y="5160"/>
                    <a:pt x="0" y="5552"/>
                    <a:pt x="209" y="5813"/>
                  </a:cubicBezTo>
                  <a:lnTo>
                    <a:pt x="9105" y="719"/>
                  </a:lnTo>
                  <a:lnTo>
                    <a:pt x="86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3"/>
            <p:cNvSpPr/>
            <p:nvPr/>
          </p:nvSpPr>
          <p:spPr>
            <a:xfrm>
              <a:off x="4997475" y="3015525"/>
              <a:ext cx="28750" cy="7100"/>
            </a:xfrm>
            <a:custGeom>
              <a:avLst/>
              <a:gdLst/>
              <a:ahLst/>
              <a:cxnLst/>
              <a:rect l="l" t="t" r="r" b="b"/>
              <a:pathLst>
                <a:path w="1150" h="284" extrusionOk="0">
                  <a:moveTo>
                    <a:pt x="543" y="1"/>
                  </a:moveTo>
                  <a:cubicBezTo>
                    <a:pt x="209" y="1"/>
                    <a:pt x="1" y="198"/>
                    <a:pt x="26" y="223"/>
                  </a:cubicBezTo>
                  <a:cubicBezTo>
                    <a:pt x="30" y="230"/>
                    <a:pt x="40" y="232"/>
                    <a:pt x="54" y="232"/>
                  </a:cubicBezTo>
                  <a:cubicBezTo>
                    <a:pt x="123" y="232"/>
                    <a:pt x="305" y="170"/>
                    <a:pt x="524" y="170"/>
                  </a:cubicBezTo>
                  <a:cubicBezTo>
                    <a:pt x="541" y="170"/>
                    <a:pt x="557" y="170"/>
                    <a:pt x="575" y="171"/>
                  </a:cubicBezTo>
                  <a:cubicBezTo>
                    <a:pt x="821" y="193"/>
                    <a:pt x="1020" y="283"/>
                    <a:pt x="1088" y="283"/>
                  </a:cubicBezTo>
                  <a:cubicBezTo>
                    <a:pt x="1099" y="283"/>
                    <a:pt x="1106" y="281"/>
                    <a:pt x="1110" y="276"/>
                  </a:cubicBezTo>
                  <a:cubicBezTo>
                    <a:pt x="1149" y="223"/>
                    <a:pt x="940" y="14"/>
                    <a:pt x="575" y="1"/>
                  </a:cubicBezTo>
                  <a:cubicBezTo>
                    <a:pt x="564" y="1"/>
                    <a:pt x="553" y="1"/>
                    <a:pt x="543" y="1"/>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3"/>
            <p:cNvSpPr/>
            <p:nvPr/>
          </p:nvSpPr>
          <p:spPr>
            <a:xfrm>
              <a:off x="4980025" y="3041450"/>
              <a:ext cx="24975" cy="11425"/>
            </a:xfrm>
            <a:custGeom>
              <a:avLst/>
              <a:gdLst/>
              <a:ahLst/>
              <a:cxnLst/>
              <a:rect l="l" t="t" r="r" b="b"/>
              <a:pathLst>
                <a:path w="999" h="457" extrusionOk="0">
                  <a:moveTo>
                    <a:pt x="307" y="0"/>
                  </a:moveTo>
                  <a:cubicBezTo>
                    <a:pt x="124" y="0"/>
                    <a:pt x="0" y="73"/>
                    <a:pt x="18" y="101"/>
                  </a:cubicBezTo>
                  <a:cubicBezTo>
                    <a:pt x="31" y="153"/>
                    <a:pt x="254" y="114"/>
                    <a:pt x="502" y="218"/>
                  </a:cubicBezTo>
                  <a:cubicBezTo>
                    <a:pt x="733" y="303"/>
                    <a:pt x="884" y="456"/>
                    <a:pt x="946" y="456"/>
                  </a:cubicBezTo>
                  <a:cubicBezTo>
                    <a:pt x="951" y="456"/>
                    <a:pt x="955" y="455"/>
                    <a:pt x="959" y="453"/>
                  </a:cubicBezTo>
                  <a:cubicBezTo>
                    <a:pt x="998" y="427"/>
                    <a:pt x="881" y="166"/>
                    <a:pt x="567" y="48"/>
                  </a:cubicBezTo>
                  <a:cubicBezTo>
                    <a:pt x="474" y="14"/>
                    <a:pt x="385" y="0"/>
                    <a:pt x="307" y="0"/>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3"/>
            <p:cNvSpPr/>
            <p:nvPr/>
          </p:nvSpPr>
          <p:spPr>
            <a:xfrm>
              <a:off x="4963825" y="3065300"/>
              <a:ext cx="20275" cy="14300"/>
            </a:xfrm>
            <a:custGeom>
              <a:avLst/>
              <a:gdLst/>
              <a:ahLst/>
              <a:cxnLst/>
              <a:rect l="l" t="t" r="r" b="b"/>
              <a:pathLst>
                <a:path w="811" h="572" extrusionOk="0">
                  <a:moveTo>
                    <a:pt x="98" y="0"/>
                  </a:moveTo>
                  <a:cubicBezTo>
                    <a:pt x="38" y="0"/>
                    <a:pt x="0" y="15"/>
                    <a:pt x="0" y="35"/>
                  </a:cubicBezTo>
                  <a:cubicBezTo>
                    <a:pt x="0" y="74"/>
                    <a:pt x="196" y="140"/>
                    <a:pt x="405" y="283"/>
                  </a:cubicBezTo>
                  <a:cubicBezTo>
                    <a:pt x="593" y="421"/>
                    <a:pt x="709" y="571"/>
                    <a:pt x="764" y="571"/>
                  </a:cubicBezTo>
                  <a:cubicBezTo>
                    <a:pt x="767" y="571"/>
                    <a:pt x="769" y="571"/>
                    <a:pt x="771" y="571"/>
                  </a:cubicBezTo>
                  <a:cubicBezTo>
                    <a:pt x="810" y="558"/>
                    <a:pt x="745" y="309"/>
                    <a:pt x="497" y="140"/>
                  </a:cubicBezTo>
                  <a:cubicBezTo>
                    <a:pt x="345" y="36"/>
                    <a:pt x="193" y="0"/>
                    <a:pt x="98" y="0"/>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3"/>
            <p:cNvSpPr/>
            <p:nvPr/>
          </p:nvSpPr>
          <p:spPr>
            <a:xfrm>
              <a:off x="4984075" y="2980275"/>
              <a:ext cx="24825" cy="13475"/>
            </a:xfrm>
            <a:custGeom>
              <a:avLst/>
              <a:gdLst/>
              <a:ahLst/>
              <a:cxnLst/>
              <a:rect l="l" t="t" r="r" b="b"/>
              <a:pathLst>
                <a:path w="993" h="539" extrusionOk="0">
                  <a:moveTo>
                    <a:pt x="818" y="0"/>
                  </a:moveTo>
                  <a:cubicBezTo>
                    <a:pt x="712" y="0"/>
                    <a:pt x="568" y="26"/>
                    <a:pt x="418" y="105"/>
                  </a:cubicBezTo>
                  <a:cubicBezTo>
                    <a:pt x="118" y="249"/>
                    <a:pt x="0" y="523"/>
                    <a:pt x="39" y="536"/>
                  </a:cubicBezTo>
                  <a:cubicBezTo>
                    <a:pt x="42" y="538"/>
                    <a:pt x="45" y="539"/>
                    <a:pt x="50" y="539"/>
                  </a:cubicBezTo>
                  <a:cubicBezTo>
                    <a:pt x="104" y="539"/>
                    <a:pt x="278" y="384"/>
                    <a:pt x="497" y="275"/>
                  </a:cubicBezTo>
                  <a:cubicBezTo>
                    <a:pt x="745" y="144"/>
                    <a:pt x="993" y="105"/>
                    <a:pt x="993" y="53"/>
                  </a:cubicBezTo>
                  <a:cubicBezTo>
                    <a:pt x="993" y="26"/>
                    <a:pt x="924" y="0"/>
                    <a:pt x="818" y="0"/>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3"/>
            <p:cNvSpPr/>
            <p:nvPr/>
          </p:nvSpPr>
          <p:spPr>
            <a:xfrm>
              <a:off x="4817500" y="2950875"/>
              <a:ext cx="256075" cy="211325"/>
            </a:xfrm>
            <a:custGeom>
              <a:avLst/>
              <a:gdLst/>
              <a:ahLst/>
              <a:cxnLst/>
              <a:rect l="l" t="t" r="r" b="b"/>
              <a:pathLst>
                <a:path w="10243" h="8453" extrusionOk="0">
                  <a:moveTo>
                    <a:pt x="10112" y="1"/>
                  </a:moveTo>
                  <a:lnTo>
                    <a:pt x="4991" y="131"/>
                  </a:lnTo>
                  <a:lnTo>
                    <a:pt x="5291" y="5396"/>
                  </a:lnTo>
                  <a:cubicBezTo>
                    <a:pt x="5291" y="5396"/>
                    <a:pt x="40" y="7473"/>
                    <a:pt x="1" y="8453"/>
                  </a:cubicBezTo>
                  <a:lnTo>
                    <a:pt x="10243" y="8244"/>
                  </a:lnTo>
                  <a:lnTo>
                    <a:pt x="10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3"/>
            <p:cNvSpPr/>
            <p:nvPr/>
          </p:nvSpPr>
          <p:spPr>
            <a:xfrm>
              <a:off x="5015750" y="3073225"/>
              <a:ext cx="21225" cy="19600"/>
            </a:xfrm>
            <a:custGeom>
              <a:avLst/>
              <a:gdLst/>
              <a:ahLst/>
              <a:cxnLst/>
              <a:rect l="l" t="t" r="r" b="b"/>
              <a:pathLst>
                <a:path w="849" h="784" extrusionOk="0">
                  <a:moveTo>
                    <a:pt x="523" y="5"/>
                  </a:moveTo>
                  <a:lnTo>
                    <a:pt x="540" y="11"/>
                  </a:lnTo>
                  <a:lnTo>
                    <a:pt x="540" y="11"/>
                  </a:lnTo>
                  <a:cubicBezTo>
                    <a:pt x="534" y="9"/>
                    <a:pt x="529" y="7"/>
                    <a:pt x="523" y="5"/>
                  </a:cubicBezTo>
                  <a:close/>
                  <a:moveTo>
                    <a:pt x="443" y="0"/>
                  </a:moveTo>
                  <a:cubicBezTo>
                    <a:pt x="270" y="0"/>
                    <a:pt x="103" y="110"/>
                    <a:pt x="39" y="280"/>
                  </a:cubicBezTo>
                  <a:cubicBezTo>
                    <a:pt x="0" y="502"/>
                    <a:pt x="144" y="711"/>
                    <a:pt x="353" y="776"/>
                  </a:cubicBezTo>
                  <a:cubicBezTo>
                    <a:pt x="378" y="781"/>
                    <a:pt x="403" y="783"/>
                    <a:pt x="427" y="783"/>
                  </a:cubicBezTo>
                  <a:cubicBezTo>
                    <a:pt x="610" y="783"/>
                    <a:pt x="777" y="660"/>
                    <a:pt x="823" y="476"/>
                  </a:cubicBezTo>
                  <a:cubicBezTo>
                    <a:pt x="848" y="276"/>
                    <a:pt x="742" y="89"/>
                    <a:pt x="551" y="15"/>
                  </a:cubicBezTo>
                  <a:lnTo>
                    <a:pt x="551" y="15"/>
                  </a:lnTo>
                  <a:cubicBezTo>
                    <a:pt x="555" y="16"/>
                    <a:pt x="558" y="17"/>
                    <a:pt x="562" y="18"/>
                  </a:cubicBezTo>
                  <a:lnTo>
                    <a:pt x="540" y="11"/>
                  </a:lnTo>
                  <a:lnTo>
                    <a:pt x="540" y="11"/>
                  </a:lnTo>
                  <a:cubicBezTo>
                    <a:pt x="543" y="12"/>
                    <a:pt x="547" y="14"/>
                    <a:pt x="551" y="15"/>
                  </a:cubicBezTo>
                  <a:lnTo>
                    <a:pt x="551" y="15"/>
                  </a:lnTo>
                  <a:cubicBezTo>
                    <a:pt x="515" y="5"/>
                    <a:pt x="479"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3"/>
            <p:cNvSpPr/>
            <p:nvPr/>
          </p:nvSpPr>
          <p:spPr>
            <a:xfrm>
              <a:off x="4815875" y="3136050"/>
              <a:ext cx="257700" cy="26150"/>
            </a:xfrm>
            <a:custGeom>
              <a:avLst/>
              <a:gdLst/>
              <a:ahLst/>
              <a:cxnLst/>
              <a:rect l="l" t="t" r="r" b="b"/>
              <a:pathLst>
                <a:path w="10308" h="1046" extrusionOk="0">
                  <a:moveTo>
                    <a:pt x="10255" y="1"/>
                  </a:moveTo>
                  <a:lnTo>
                    <a:pt x="458" y="510"/>
                  </a:lnTo>
                  <a:cubicBezTo>
                    <a:pt x="458" y="510"/>
                    <a:pt x="0" y="732"/>
                    <a:pt x="66" y="1046"/>
                  </a:cubicBezTo>
                  <a:lnTo>
                    <a:pt x="10308" y="837"/>
                  </a:lnTo>
                  <a:lnTo>
                    <a:pt x="102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3"/>
            <p:cNvSpPr/>
            <p:nvPr/>
          </p:nvSpPr>
          <p:spPr>
            <a:xfrm>
              <a:off x="4945375" y="3083400"/>
              <a:ext cx="25000" cy="15175"/>
            </a:xfrm>
            <a:custGeom>
              <a:avLst/>
              <a:gdLst/>
              <a:ahLst/>
              <a:cxnLst/>
              <a:rect l="l" t="t" r="r" b="b"/>
              <a:pathLst>
                <a:path w="1000" h="607" extrusionOk="0">
                  <a:moveTo>
                    <a:pt x="190" y="0"/>
                  </a:moveTo>
                  <a:cubicBezTo>
                    <a:pt x="75" y="0"/>
                    <a:pt x="0" y="30"/>
                    <a:pt x="7" y="56"/>
                  </a:cubicBezTo>
                  <a:cubicBezTo>
                    <a:pt x="7" y="95"/>
                    <a:pt x="268" y="121"/>
                    <a:pt x="516" y="265"/>
                  </a:cubicBezTo>
                  <a:cubicBezTo>
                    <a:pt x="751" y="401"/>
                    <a:pt x="880" y="606"/>
                    <a:pt x="938" y="606"/>
                  </a:cubicBezTo>
                  <a:cubicBezTo>
                    <a:pt x="941" y="606"/>
                    <a:pt x="944" y="606"/>
                    <a:pt x="947" y="604"/>
                  </a:cubicBezTo>
                  <a:cubicBezTo>
                    <a:pt x="999" y="591"/>
                    <a:pt x="908" y="304"/>
                    <a:pt x="608" y="121"/>
                  </a:cubicBezTo>
                  <a:cubicBezTo>
                    <a:pt x="457" y="30"/>
                    <a:pt x="304"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3"/>
            <p:cNvSpPr/>
            <p:nvPr/>
          </p:nvSpPr>
          <p:spPr>
            <a:xfrm>
              <a:off x="4919075" y="3095800"/>
              <a:ext cx="18650" cy="19700"/>
            </a:xfrm>
            <a:custGeom>
              <a:avLst/>
              <a:gdLst/>
              <a:ahLst/>
              <a:cxnLst/>
              <a:rect l="l" t="t" r="r" b="b"/>
              <a:pathLst>
                <a:path w="746" h="788" extrusionOk="0">
                  <a:moveTo>
                    <a:pt x="52" y="0"/>
                  </a:moveTo>
                  <a:cubicBezTo>
                    <a:pt x="20" y="0"/>
                    <a:pt x="0" y="7"/>
                    <a:pt x="0" y="17"/>
                  </a:cubicBezTo>
                  <a:cubicBezTo>
                    <a:pt x="0" y="69"/>
                    <a:pt x="223" y="147"/>
                    <a:pt x="392" y="357"/>
                  </a:cubicBezTo>
                  <a:cubicBezTo>
                    <a:pt x="549" y="566"/>
                    <a:pt x="614" y="788"/>
                    <a:pt x="667" y="788"/>
                  </a:cubicBezTo>
                  <a:cubicBezTo>
                    <a:pt x="719" y="788"/>
                    <a:pt x="745" y="500"/>
                    <a:pt x="523" y="252"/>
                  </a:cubicBezTo>
                  <a:cubicBezTo>
                    <a:pt x="357" y="57"/>
                    <a:pt x="148"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3"/>
            <p:cNvSpPr/>
            <p:nvPr/>
          </p:nvSpPr>
          <p:spPr>
            <a:xfrm>
              <a:off x="4893600" y="3107650"/>
              <a:ext cx="13650" cy="21250"/>
            </a:xfrm>
            <a:custGeom>
              <a:avLst/>
              <a:gdLst/>
              <a:ahLst/>
              <a:cxnLst/>
              <a:rect l="l" t="t" r="r" b="b"/>
              <a:pathLst>
                <a:path w="546" h="850" extrusionOk="0">
                  <a:moveTo>
                    <a:pt x="42" y="0"/>
                  </a:moveTo>
                  <a:cubicBezTo>
                    <a:pt x="28" y="0"/>
                    <a:pt x="18" y="4"/>
                    <a:pt x="14" y="13"/>
                  </a:cubicBezTo>
                  <a:cubicBezTo>
                    <a:pt x="1" y="52"/>
                    <a:pt x="144" y="196"/>
                    <a:pt x="249" y="418"/>
                  </a:cubicBezTo>
                  <a:cubicBezTo>
                    <a:pt x="353" y="640"/>
                    <a:pt x="379" y="836"/>
                    <a:pt x="432" y="849"/>
                  </a:cubicBezTo>
                  <a:cubicBezTo>
                    <a:pt x="433" y="850"/>
                    <a:pt x="434" y="850"/>
                    <a:pt x="435" y="850"/>
                  </a:cubicBezTo>
                  <a:cubicBezTo>
                    <a:pt x="487" y="850"/>
                    <a:pt x="546" y="595"/>
                    <a:pt x="406" y="340"/>
                  </a:cubicBezTo>
                  <a:cubicBezTo>
                    <a:pt x="297" y="111"/>
                    <a:pt x="115"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3"/>
            <p:cNvSpPr/>
            <p:nvPr/>
          </p:nvSpPr>
          <p:spPr>
            <a:xfrm>
              <a:off x="4946525" y="3049500"/>
              <a:ext cx="28100" cy="6175"/>
            </a:xfrm>
            <a:custGeom>
              <a:avLst/>
              <a:gdLst/>
              <a:ahLst/>
              <a:cxnLst/>
              <a:rect l="l" t="t" r="r" b="b"/>
              <a:pathLst>
                <a:path w="1124" h="247" extrusionOk="0">
                  <a:moveTo>
                    <a:pt x="537" y="0"/>
                  </a:moveTo>
                  <a:cubicBezTo>
                    <a:pt x="218" y="0"/>
                    <a:pt x="1" y="159"/>
                    <a:pt x="26" y="197"/>
                  </a:cubicBezTo>
                  <a:cubicBezTo>
                    <a:pt x="33" y="210"/>
                    <a:pt x="52" y="215"/>
                    <a:pt x="82" y="215"/>
                  </a:cubicBezTo>
                  <a:cubicBezTo>
                    <a:pt x="161" y="215"/>
                    <a:pt x="311" y="182"/>
                    <a:pt x="495" y="182"/>
                  </a:cubicBezTo>
                  <a:cubicBezTo>
                    <a:pt x="517" y="182"/>
                    <a:pt x="539" y="183"/>
                    <a:pt x="562" y="184"/>
                  </a:cubicBezTo>
                  <a:cubicBezTo>
                    <a:pt x="792" y="194"/>
                    <a:pt x="981" y="247"/>
                    <a:pt x="1060" y="247"/>
                  </a:cubicBezTo>
                  <a:cubicBezTo>
                    <a:pt x="1079" y="247"/>
                    <a:pt x="1092" y="244"/>
                    <a:pt x="1097" y="236"/>
                  </a:cubicBezTo>
                  <a:cubicBezTo>
                    <a:pt x="1123" y="197"/>
                    <a:pt x="901" y="14"/>
                    <a:pt x="575" y="1"/>
                  </a:cubicBezTo>
                  <a:cubicBezTo>
                    <a:pt x="562" y="0"/>
                    <a:pt x="550" y="0"/>
                    <a:pt x="537" y="0"/>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3"/>
            <p:cNvSpPr/>
            <p:nvPr/>
          </p:nvSpPr>
          <p:spPr>
            <a:xfrm>
              <a:off x="4739450" y="1968825"/>
              <a:ext cx="369075" cy="1036300"/>
            </a:xfrm>
            <a:custGeom>
              <a:avLst/>
              <a:gdLst/>
              <a:ahLst/>
              <a:cxnLst/>
              <a:rect l="l" t="t" r="r" b="b"/>
              <a:pathLst>
                <a:path w="14763" h="41452" extrusionOk="0">
                  <a:moveTo>
                    <a:pt x="471" y="1"/>
                  </a:moveTo>
                  <a:cubicBezTo>
                    <a:pt x="471" y="1"/>
                    <a:pt x="1" y="22444"/>
                    <a:pt x="432" y="24012"/>
                  </a:cubicBezTo>
                  <a:cubicBezTo>
                    <a:pt x="850" y="25566"/>
                    <a:pt x="9524" y="41451"/>
                    <a:pt x="9524" y="41451"/>
                  </a:cubicBezTo>
                  <a:lnTo>
                    <a:pt x="14762" y="38878"/>
                  </a:lnTo>
                  <a:lnTo>
                    <a:pt x="7826" y="22104"/>
                  </a:lnTo>
                  <a:lnTo>
                    <a:pt x="9354" y="537"/>
                  </a:lnTo>
                  <a:lnTo>
                    <a:pt x="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3"/>
            <p:cNvSpPr/>
            <p:nvPr/>
          </p:nvSpPr>
          <p:spPr>
            <a:xfrm>
              <a:off x="4752525" y="1937475"/>
              <a:ext cx="360900" cy="1133950"/>
            </a:xfrm>
            <a:custGeom>
              <a:avLst/>
              <a:gdLst/>
              <a:ahLst/>
              <a:cxnLst/>
              <a:rect l="l" t="t" r="r" b="b"/>
              <a:pathLst>
                <a:path w="14436" h="45358" extrusionOk="0">
                  <a:moveTo>
                    <a:pt x="11431" y="1"/>
                  </a:moveTo>
                  <a:lnTo>
                    <a:pt x="0" y="1869"/>
                  </a:lnTo>
                  <a:lnTo>
                    <a:pt x="1816" y="8309"/>
                  </a:lnTo>
                  <a:cubicBezTo>
                    <a:pt x="1816" y="8309"/>
                    <a:pt x="2966" y="24181"/>
                    <a:pt x="3318" y="25514"/>
                  </a:cubicBezTo>
                  <a:cubicBezTo>
                    <a:pt x="3671" y="26859"/>
                    <a:pt x="4585" y="28414"/>
                    <a:pt x="4585" y="28414"/>
                  </a:cubicBezTo>
                  <a:lnTo>
                    <a:pt x="7211" y="45357"/>
                  </a:lnTo>
                  <a:lnTo>
                    <a:pt x="13312" y="45357"/>
                  </a:lnTo>
                  <a:lnTo>
                    <a:pt x="12045" y="26141"/>
                  </a:lnTo>
                  <a:lnTo>
                    <a:pt x="12045" y="11758"/>
                  </a:lnTo>
                  <a:cubicBezTo>
                    <a:pt x="12045" y="11758"/>
                    <a:pt x="13691" y="9080"/>
                    <a:pt x="13913" y="7865"/>
                  </a:cubicBezTo>
                  <a:cubicBezTo>
                    <a:pt x="14435" y="4913"/>
                    <a:pt x="11431" y="1"/>
                    <a:pt x="11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3"/>
            <p:cNvSpPr/>
            <p:nvPr/>
          </p:nvSpPr>
          <p:spPr>
            <a:xfrm>
              <a:off x="5069950" y="2817625"/>
              <a:ext cx="17675" cy="256400"/>
            </a:xfrm>
            <a:custGeom>
              <a:avLst/>
              <a:gdLst/>
              <a:ahLst/>
              <a:cxnLst/>
              <a:rect l="l" t="t" r="r" b="b"/>
              <a:pathLst>
                <a:path w="707" h="10256" extrusionOk="0">
                  <a:moveTo>
                    <a:pt x="14" y="1"/>
                  </a:moveTo>
                  <a:cubicBezTo>
                    <a:pt x="1" y="131"/>
                    <a:pt x="1" y="275"/>
                    <a:pt x="14" y="406"/>
                  </a:cubicBezTo>
                  <a:cubicBezTo>
                    <a:pt x="14" y="667"/>
                    <a:pt x="40" y="1046"/>
                    <a:pt x="66" y="1503"/>
                  </a:cubicBezTo>
                  <a:cubicBezTo>
                    <a:pt x="118" y="2431"/>
                    <a:pt x="210" y="3711"/>
                    <a:pt x="314" y="5135"/>
                  </a:cubicBezTo>
                  <a:cubicBezTo>
                    <a:pt x="419" y="6546"/>
                    <a:pt x="510" y="7826"/>
                    <a:pt x="576" y="8753"/>
                  </a:cubicBezTo>
                  <a:cubicBezTo>
                    <a:pt x="602" y="9197"/>
                    <a:pt x="628" y="9563"/>
                    <a:pt x="641" y="9851"/>
                  </a:cubicBezTo>
                  <a:cubicBezTo>
                    <a:pt x="654" y="9981"/>
                    <a:pt x="667" y="10112"/>
                    <a:pt x="693" y="10256"/>
                  </a:cubicBezTo>
                  <a:cubicBezTo>
                    <a:pt x="706" y="10112"/>
                    <a:pt x="706" y="9981"/>
                    <a:pt x="693" y="9851"/>
                  </a:cubicBezTo>
                  <a:cubicBezTo>
                    <a:pt x="693" y="9589"/>
                    <a:pt x="680" y="9210"/>
                    <a:pt x="654" y="8740"/>
                  </a:cubicBezTo>
                  <a:cubicBezTo>
                    <a:pt x="615" y="7813"/>
                    <a:pt x="536" y="6532"/>
                    <a:pt x="445" y="5122"/>
                  </a:cubicBezTo>
                  <a:cubicBezTo>
                    <a:pt x="340" y="3698"/>
                    <a:pt x="223" y="2444"/>
                    <a:pt x="158" y="1503"/>
                  </a:cubicBezTo>
                  <a:cubicBezTo>
                    <a:pt x="118" y="1046"/>
                    <a:pt x="79" y="680"/>
                    <a:pt x="53" y="406"/>
                  </a:cubicBezTo>
                  <a:cubicBezTo>
                    <a:pt x="53" y="262"/>
                    <a:pt x="40" y="131"/>
                    <a:pt x="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3"/>
            <p:cNvSpPr/>
            <p:nvPr/>
          </p:nvSpPr>
          <p:spPr>
            <a:xfrm>
              <a:off x="4879875" y="2000525"/>
              <a:ext cx="142100" cy="33425"/>
            </a:xfrm>
            <a:custGeom>
              <a:avLst/>
              <a:gdLst/>
              <a:ahLst/>
              <a:cxnLst/>
              <a:rect l="l" t="t" r="r" b="b"/>
              <a:pathLst>
                <a:path w="5684" h="1337" extrusionOk="0">
                  <a:moveTo>
                    <a:pt x="5683" y="0"/>
                  </a:moveTo>
                  <a:lnTo>
                    <a:pt x="5683" y="0"/>
                  </a:lnTo>
                  <a:cubicBezTo>
                    <a:pt x="5448" y="183"/>
                    <a:pt x="5213" y="366"/>
                    <a:pt x="4965" y="536"/>
                  </a:cubicBezTo>
                  <a:cubicBezTo>
                    <a:pt x="4262" y="990"/>
                    <a:pt x="3456" y="1218"/>
                    <a:pt x="2646" y="1218"/>
                  </a:cubicBezTo>
                  <a:cubicBezTo>
                    <a:pt x="2012" y="1218"/>
                    <a:pt x="1376" y="1078"/>
                    <a:pt x="785" y="797"/>
                  </a:cubicBezTo>
                  <a:cubicBezTo>
                    <a:pt x="523" y="666"/>
                    <a:pt x="249" y="510"/>
                    <a:pt x="1" y="353"/>
                  </a:cubicBezTo>
                  <a:lnTo>
                    <a:pt x="1" y="353"/>
                  </a:lnTo>
                  <a:cubicBezTo>
                    <a:pt x="53" y="405"/>
                    <a:pt x="118" y="470"/>
                    <a:pt x="184" y="510"/>
                  </a:cubicBezTo>
                  <a:cubicBezTo>
                    <a:pt x="367" y="653"/>
                    <a:pt x="550" y="771"/>
                    <a:pt x="759" y="875"/>
                  </a:cubicBezTo>
                  <a:cubicBezTo>
                    <a:pt x="1357" y="1183"/>
                    <a:pt x="2013" y="1336"/>
                    <a:pt x="2668" y="1336"/>
                  </a:cubicBezTo>
                  <a:cubicBezTo>
                    <a:pt x="3485" y="1336"/>
                    <a:pt x="4301" y="1098"/>
                    <a:pt x="5004" y="627"/>
                  </a:cubicBezTo>
                  <a:cubicBezTo>
                    <a:pt x="5187" y="497"/>
                    <a:pt x="5357" y="340"/>
                    <a:pt x="5527" y="183"/>
                  </a:cubicBezTo>
                  <a:cubicBezTo>
                    <a:pt x="5579" y="131"/>
                    <a:pt x="5644" y="65"/>
                    <a:pt x="5683" y="0"/>
                  </a:cubicBezTo>
                  <a:close/>
                </a:path>
              </a:pathLst>
            </a:custGeom>
            <a:solidFill>
              <a:srgbClr val="281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3"/>
            <p:cNvSpPr/>
            <p:nvPr/>
          </p:nvSpPr>
          <p:spPr>
            <a:xfrm>
              <a:off x="4799225" y="2113175"/>
              <a:ext cx="106475" cy="759025"/>
            </a:xfrm>
            <a:custGeom>
              <a:avLst/>
              <a:gdLst/>
              <a:ahLst/>
              <a:cxnLst/>
              <a:rect l="l" t="t" r="r" b="b"/>
              <a:pathLst>
                <a:path w="4259" h="30361" extrusionOk="0">
                  <a:moveTo>
                    <a:pt x="0" y="1"/>
                  </a:moveTo>
                  <a:cubicBezTo>
                    <a:pt x="0" y="27"/>
                    <a:pt x="0" y="53"/>
                    <a:pt x="0" y="92"/>
                  </a:cubicBezTo>
                  <a:cubicBezTo>
                    <a:pt x="0" y="127"/>
                    <a:pt x="6" y="172"/>
                    <a:pt x="13" y="225"/>
                  </a:cubicBezTo>
                  <a:lnTo>
                    <a:pt x="13" y="225"/>
                  </a:lnTo>
                  <a:lnTo>
                    <a:pt x="13" y="66"/>
                  </a:lnTo>
                  <a:cubicBezTo>
                    <a:pt x="13" y="53"/>
                    <a:pt x="0" y="27"/>
                    <a:pt x="0" y="1"/>
                  </a:cubicBezTo>
                  <a:close/>
                  <a:moveTo>
                    <a:pt x="13" y="225"/>
                  </a:moveTo>
                  <a:lnTo>
                    <a:pt x="13" y="301"/>
                  </a:lnTo>
                  <a:cubicBezTo>
                    <a:pt x="26" y="510"/>
                    <a:pt x="39" y="811"/>
                    <a:pt x="66" y="1203"/>
                  </a:cubicBezTo>
                  <a:lnTo>
                    <a:pt x="222" y="4508"/>
                  </a:lnTo>
                  <a:cubicBezTo>
                    <a:pt x="405" y="7290"/>
                    <a:pt x="627" y="11131"/>
                    <a:pt x="1006" y="15377"/>
                  </a:cubicBezTo>
                  <a:cubicBezTo>
                    <a:pt x="1058" y="15951"/>
                    <a:pt x="1111" y="16513"/>
                    <a:pt x="1176" y="17075"/>
                  </a:cubicBezTo>
                  <a:cubicBezTo>
                    <a:pt x="1202" y="17362"/>
                    <a:pt x="1254" y="17637"/>
                    <a:pt x="1307" y="17911"/>
                  </a:cubicBezTo>
                  <a:cubicBezTo>
                    <a:pt x="1385" y="18172"/>
                    <a:pt x="1463" y="18433"/>
                    <a:pt x="1568" y="18695"/>
                  </a:cubicBezTo>
                  <a:cubicBezTo>
                    <a:pt x="1947" y="19714"/>
                    <a:pt x="2352" y="20667"/>
                    <a:pt x="2744" y="21569"/>
                  </a:cubicBezTo>
                  <a:lnTo>
                    <a:pt x="2744" y="21556"/>
                  </a:lnTo>
                  <a:cubicBezTo>
                    <a:pt x="3149" y="24168"/>
                    <a:pt x="3501" y="26363"/>
                    <a:pt x="3776" y="27917"/>
                  </a:cubicBezTo>
                  <a:cubicBezTo>
                    <a:pt x="3906" y="28701"/>
                    <a:pt x="4011" y="29315"/>
                    <a:pt x="4102" y="29733"/>
                  </a:cubicBezTo>
                  <a:cubicBezTo>
                    <a:pt x="4141" y="29942"/>
                    <a:pt x="4181" y="30099"/>
                    <a:pt x="4207" y="30204"/>
                  </a:cubicBezTo>
                  <a:cubicBezTo>
                    <a:pt x="4220" y="30256"/>
                    <a:pt x="4233" y="30308"/>
                    <a:pt x="4259" y="30360"/>
                  </a:cubicBezTo>
                  <a:cubicBezTo>
                    <a:pt x="4259" y="30360"/>
                    <a:pt x="4246" y="30321"/>
                    <a:pt x="4220" y="30204"/>
                  </a:cubicBezTo>
                  <a:cubicBezTo>
                    <a:pt x="4194" y="30086"/>
                    <a:pt x="4167" y="29929"/>
                    <a:pt x="4128" y="29720"/>
                  </a:cubicBezTo>
                  <a:lnTo>
                    <a:pt x="3841" y="27917"/>
                  </a:lnTo>
                  <a:lnTo>
                    <a:pt x="2848" y="21543"/>
                  </a:lnTo>
                  <a:lnTo>
                    <a:pt x="2848" y="21529"/>
                  </a:lnTo>
                  <a:cubicBezTo>
                    <a:pt x="2456" y="20641"/>
                    <a:pt x="2051" y="19688"/>
                    <a:pt x="1685" y="18669"/>
                  </a:cubicBezTo>
                  <a:cubicBezTo>
                    <a:pt x="1581" y="18420"/>
                    <a:pt x="1489" y="18159"/>
                    <a:pt x="1424" y="17898"/>
                  </a:cubicBezTo>
                  <a:cubicBezTo>
                    <a:pt x="1372" y="17637"/>
                    <a:pt x="1333" y="17362"/>
                    <a:pt x="1293" y="17075"/>
                  </a:cubicBezTo>
                  <a:cubicBezTo>
                    <a:pt x="1228" y="16513"/>
                    <a:pt x="1176" y="15951"/>
                    <a:pt x="1124" y="15377"/>
                  </a:cubicBezTo>
                  <a:cubicBezTo>
                    <a:pt x="745" y="11131"/>
                    <a:pt x="497" y="7290"/>
                    <a:pt x="301" y="4508"/>
                  </a:cubicBezTo>
                  <a:cubicBezTo>
                    <a:pt x="222" y="3123"/>
                    <a:pt x="144" y="2000"/>
                    <a:pt x="92" y="1216"/>
                  </a:cubicBezTo>
                  <a:cubicBezTo>
                    <a:pt x="66" y="824"/>
                    <a:pt x="39" y="537"/>
                    <a:pt x="26" y="315"/>
                  </a:cubicBezTo>
                  <a:cubicBezTo>
                    <a:pt x="22" y="283"/>
                    <a:pt x="17" y="253"/>
                    <a:pt x="13" y="2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3"/>
            <p:cNvSpPr/>
            <p:nvPr/>
          </p:nvSpPr>
          <p:spPr>
            <a:xfrm>
              <a:off x="4699600" y="1377075"/>
              <a:ext cx="264575" cy="608775"/>
            </a:xfrm>
            <a:custGeom>
              <a:avLst/>
              <a:gdLst/>
              <a:ahLst/>
              <a:cxnLst/>
              <a:rect l="l" t="t" r="r" b="b"/>
              <a:pathLst>
                <a:path w="10583" h="24351" extrusionOk="0">
                  <a:moveTo>
                    <a:pt x="10582" y="0"/>
                  </a:moveTo>
                  <a:cubicBezTo>
                    <a:pt x="10582" y="0"/>
                    <a:pt x="8231" y="2156"/>
                    <a:pt x="7107" y="2156"/>
                  </a:cubicBezTo>
                  <a:cubicBezTo>
                    <a:pt x="6311" y="2156"/>
                    <a:pt x="6376" y="1176"/>
                    <a:pt x="6376" y="1176"/>
                  </a:cubicBezTo>
                  <a:lnTo>
                    <a:pt x="6376" y="1176"/>
                  </a:lnTo>
                  <a:lnTo>
                    <a:pt x="5213" y="2652"/>
                  </a:lnTo>
                  <a:cubicBezTo>
                    <a:pt x="5213" y="2652"/>
                    <a:pt x="314" y="8687"/>
                    <a:pt x="118" y="12175"/>
                  </a:cubicBezTo>
                  <a:cubicBezTo>
                    <a:pt x="1" y="14513"/>
                    <a:pt x="889" y="16133"/>
                    <a:pt x="1346" y="19086"/>
                  </a:cubicBezTo>
                  <a:cubicBezTo>
                    <a:pt x="1503" y="20052"/>
                    <a:pt x="1477" y="22365"/>
                    <a:pt x="1647" y="23632"/>
                  </a:cubicBezTo>
                  <a:cubicBezTo>
                    <a:pt x="1738" y="24285"/>
                    <a:pt x="2196" y="24350"/>
                    <a:pt x="2196" y="24350"/>
                  </a:cubicBezTo>
                  <a:lnTo>
                    <a:pt x="6049" y="23945"/>
                  </a:lnTo>
                  <a:lnTo>
                    <a:pt x="6049" y="10830"/>
                  </a:lnTo>
                  <a:lnTo>
                    <a:pt x="105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3"/>
            <p:cNvSpPr/>
            <p:nvPr/>
          </p:nvSpPr>
          <p:spPr>
            <a:xfrm>
              <a:off x="4749900" y="1343100"/>
              <a:ext cx="390950" cy="890200"/>
            </a:xfrm>
            <a:custGeom>
              <a:avLst/>
              <a:gdLst/>
              <a:ahLst/>
              <a:cxnLst/>
              <a:rect l="l" t="t" r="r" b="b"/>
              <a:pathLst>
                <a:path w="15638" h="35608" extrusionOk="0">
                  <a:moveTo>
                    <a:pt x="9106" y="0"/>
                  </a:moveTo>
                  <a:cubicBezTo>
                    <a:pt x="8531" y="1059"/>
                    <a:pt x="7904" y="2078"/>
                    <a:pt x="7199" y="3070"/>
                  </a:cubicBezTo>
                  <a:cubicBezTo>
                    <a:pt x="6219" y="4429"/>
                    <a:pt x="1" y="13965"/>
                    <a:pt x="1" y="13965"/>
                  </a:cubicBezTo>
                  <a:lnTo>
                    <a:pt x="2483" y="33286"/>
                  </a:lnTo>
                  <a:lnTo>
                    <a:pt x="2770" y="34919"/>
                  </a:lnTo>
                  <a:cubicBezTo>
                    <a:pt x="2829" y="35322"/>
                    <a:pt x="3180" y="35607"/>
                    <a:pt x="3586" y="35607"/>
                  </a:cubicBezTo>
                  <a:cubicBezTo>
                    <a:pt x="3627" y="35607"/>
                    <a:pt x="3669" y="35604"/>
                    <a:pt x="3711" y="35598"/>
                  </a:cubicBezTo>
                  <a:lnTo>
                    <a:pt x="3737" y="35598"/>
                  </a:lnTo>
                  <a:lnTo>
                    <a:pt x="14723" y="33665"/>
                  </a:lnTo>
                  <a:cubicBezTo>
                    <a:pt x="15272" y="33573"/>
                    <a:pt x="15638" y="33051"/>
                    <a:pt x="15546" y="32502"/>
                  </a:cubicBezTo>
                  <a:cubicBezTo>
                    <a:pt x="15533" y="32463"/>
                    <a:pt x="15533" y="32424"/>
                    <a:pt x="15520" y="32385"/>
                  </a:cubicBezTo>
                  <a:lnTo>
                    <a:pt x="10621" y="18616"/>
                  </a:lnTo>
                  <a:lnTo>
                    <a:pt x="13783" y="6375"/>
                  </a:lnTo>
                  <a:cubicBezTo>
                    <a:pt x="13783" y="6375"/>
                    <a:pt x="13665" y="4599"/>
                    <a:pt x="11745" y="2783"/>
                  </a:cubicBezTo>
                  <a:cubicBezTo>
                    <a:pt x="11366" y="2443"/>
                    <a:pt x="9850" y="1189"/>
                    <a:pt x="9602" y="850"/>
                  </a:cubicBezTo>
                  <a:lnTo>
                    <a:pt x="91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3"/>
            <p:cNvSpPr/>
            <p:nvPr/>
          </p:nvSpPr>
          <p:spPr>
            <a:xfrm>
              <a:off x="4764925" y="1808150"/>
              <a:ext cx="285800" cy="136875"/>
            </a:xfrm>
            <a:custGeom>
              <a:avLst/>
              <a:gdLst/>
              <a:ahLst/>
              <a:cxnLst/>
              <a:rect l="l" t="t" r="r" b="b"/>
              <a:pathLst>
                <a:path w="11432" h="5475" extrusionOk="0">
                  <a:moveTo>
                    <a:pt x="1" y="1"/>
                  </a:moveTo>
                  <a:lnTo>
                    <a:pt x="183" y="1425"/>
                  </a:lnTo>
                  <a:cubicBezTo>
                    <a:pt x="183" y="1425"/>
                    <a:pt x="5252" y="5448"/>
                    <a:pt x="7695" y="5474"/>
                  </a:cubicBezTo>
                  <a:cubicBezTo>
                    <a:pt x="7718" y="5475"/>
                    <a:pt x="7741" y="5475"/>
                    <a:pt x="7763" y="5475"/>
                  </a:cubicBezTo>
                  <a:cubicBezTo>
                    <a:pt x="10175" y="5475"/>
                    <a:pt x="11431" y="3436"/>
                    <a:pt x="11431" y="3436"/>
                  </a:cubicBezTo>
                  <a:lnTo>
                    <a:pt x="11431" y="3436"/>
                  </a:lnTo>
                  <a:lnTo>
                    <a:pt x="6493" y="356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3"/>
            <p:cNvSpPr/>
            <p:nvPr/>
          </p:nvSpPr>
          <p:spPr>
            <a:xfrm>
              <a:off x="4675775" y="1432300"/>
              <a:ext cx="422950" cy="484800"/>
            </a:xfrm>
            <a:custGeom>
              <a:avLst/>
              <a:gdLst/>
              <a:ahLst/>
              <a:cxnLst/>
              <a:rect l="l" t="t" r="r" b="b"/>
              <a:pathLst>
                <a:path w="16918" h="19392" extrusionOk="0">
                  <a:moveTo>
                    <a:pt x="14431" y="0"/>
                  </a:moveTo>
                  <a:cubicBezTo>
                    <a:pt x="14381" y="0"/>
                    <a:pt x="14330" y="4"/>
                    <a:pt x="14279" y="12"/>
                  </a:cubicBezTo>
                  <a:cubicBezTo>
                    <a:pt x="12842" y="234"/>
                    <a:pt x="9746" y="3709"/>
                    <a:pt x="9902" y="5498"/>
                  </a:cubicBezTo>
                  <a:cubicBezTo>
                    <a:pt x="10046" y="7275"/>
                    <a:pt x="10059" y="12252"/>
                    <a:pt x="10059" y="12252"/>
                  </a:cubicBezTo>
                  <a:lnTo>
                    <a:pt x="1907" y="9561"/>
                  </a:lnTo>
                  <a:lnTo>
                    <a:pt x="0" y="12657"/>
                  </a:lnTo>
                  <a:cubicBezTo>
                    <a:pt x="0" y="12657"/>
                    <a:pt x="4559" y="15675"/>
                    <a:pt x="5395" y="16250"/>
                  </a:cubicBezTo>
                  <a:cubicBezTo>
                    <a:pt x="6245" y="16838"/>
                    <a:pt x="10229" y="19137"/>
                    <a:pt x="10738" y="19306"/>
                  </a:cubicBezTo>
                  <a:cubicBezTo>
                    <a:pt x="10889" y="19355"/>
                    <a:pt x="11265" y="19391"/>
                    <a:pt x="11738" y="19391"/>
                  </a:cubicBezTo>
                  <a:cubicBezTo>
                    <a:pt x="12903" y="19391"/>
                    <a:pt x="14657" y="19173"/>
                    <a:pt x="15075" y="18392"/>
                  </a:cubicBezTo>
                  <a:cubicBezTo>
                    <a:pt x="15650" y="17308"/>
                    <a:pt x="16055" y="14969"/>
                    <a:pt x="16055" y="14969"/>
                  </a:cubicBezTo>
                  <a:lnTo>
                    <a:pt x="16839" y="4035"/>
                  </a:lnTo>
                  <a:cubicBezTo>
                    <a:pt x="16917" y="3029"/>
                    <a:pt x="16630" y="2011"/>
                    <a:pt x="16042" y="1174"/>
                  </a:cubicBezTo>
                  <a:cubicBezTo>
                    <a:pt x="15607" y="571"/>
                    <a:pt x="15050" y="0"/>
                    <a:pt x="144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3"/>
            <p:cNvSpPr/>
            <p:nvPr/>
          </p:nvSpPr>
          <p:spPr>
            <a:xfrm>
              <a:off x="4674125" y="1461650"/>
              <a:ext cx="423950" cy="457700"/>
            </a:xfrm>
            <a:custGeom>
              <a:avLst/>
              <a:gdLst/>
              <a:ahLst/>
              <a:cxnLst/>
              <a:rect l="l" t="t" r="r" b="b"/>
              <a:pathLst>
                <a:path w="16958" h="18308" extrusionOk="0">
                  <a:moveTo>
                    <a:pt x="16121" y="0"/>
                  </a:moveTo>
                  <a:lnTo>
                    <a:pt x="16160" y="53"/>
                  </a:lnTo>
                  <a:cubicBezTo>
                    <a:pt x="16173" y="92"/>
                    <a:pt x="16213" y="144"/>
                    <a:pt x="16252" y="209"/>
                  </a:cubicBezTo>
                  <a:cubicBezTo>
                    <a:pt x="16382" y="432"/>
                    <a:pt x="16500" y="654"/>
                    <a:pt x="16578" y="876"/>
                  </a:cubicBezTo>
                  <a:cubicBezTo>
                    <a:pt x="16735" y="1255"/>
                    <a:pt x="16827" y="1646"/>
                    <a:pt x="16866" y="2038"/>
                  </a:cubicBezTo>
                  <a:cubicBezTo>
                    <a:pt x="16905" y="2587"/>
                    <a:pt x="16879" y="3123"/>
                    <a:pt x="16814" y="3658"/>
                  </a:cubicBezTo>
                  <a:cubicBezTo>
                    <a:pt x="16631" y="6101"/>
                    <a:pt x="16382" y="9563"/>
                    <a:pt x="16082" y="13704"/>
                  </a:cubicBezTo>
                  <a:cubicBezTo>
                    <a:pt x="15991" y="14161"/>
                    <a:pt x="15899" y="14645"/>
                    <a:pt x="15782" y="15115"/>
                  </a:cubicBezTo>
                  <a:cubicBezTo>
                    <a:pt x="15664" y="15598"/>
                    <a:pt x="15520" y="16068"/>
                    <a:pt x="15350" y="16539"/>
                  </a:cubicBezTo>
                  <a:cubicBezTo>
                    <a:pt x="15272" y="16774"/>
                    <a:pt x="15155" y="17009"/>
                    <a:pt x="15024" y="17218"/>
                  </a:cubicBezTo>
                  <a:cubicBezTo>
                    <a:pt x="14867" y="17414"/>
                    <a:pt x="14658" y="17571"/>
                    <a:pt x="14436" y="17675"/>
                  </a:cubicBezTo>
                  <a:cubicBezTo>
                    <a:pt x="13953" y="17910"/>
                    <a:pt x="13443" y="18054"/>
                    <a:pt x="12921" y="18119"/>
                  </a:cubicBezTo>
                  <a:cubicBezTo>
                    <a:pt x="12599" y="18166"/>
                    <a:pt x="12273" y="18190"/>
                    <a:pt x="11948" y="18190"/>
                  </a:cubicBezTo>
                  <a:cubicBezTo>
                    <a:pt x="11731" y="18190"/>
                    <a:pt x="11515" y="18180"/>
                    <a:pt x="11301" y="18159"/>
                  </a:cubicBezTo>
                  <a:cubicBezTo>
                    <a:pt x="11026" y="18146"/>
                    <a:pt x="10752" y="18067"/>
                    <a:pt x="10517" y="17950"/>
                  </a:cubicBezTo>
                  <a:cubicBezTo>
                    <a:pt x="10256" y="17819"/>
                    <a:pt x="10021" y="17688"/>
                    <a:pt x="9772" y="17545"/>
                  </a:cubicBezTo>
                  <a:cubicBezTo>
                    <a:pt x="8780" y="16996"/>
                    <a:pt x="7787" y="16421"/>
                    <a:pt x="6781" y="15820"/>
                  </a:cubicBezTo>
                  <a:cubicBezTo>
                    <a:pt x="5579" y="15115"/>
                    <a:pt x="4456" y="14331"/>
                    <a:pt x="3332" y="13599"/>
                  </a:cubicBezTo>
                  <a:lnTo>
                    <a:pt x="130" y="11482"/>
                  </a:lnTo>
                  <a:lnTo>
                    <a:pt x="2008" y="8390"/>
                  </a:lnTo>
                  <a:lnTo>
                    <a:pt x="2008" y="8390"/>
                  </a:lnTo>
                  <a:lnTo>
                    <a:pt x="10112" y="11104"/>
                  </a:lnTo>
                  <a:lnTo>
                    <a:pt x="10151" y="11130"/>
                  </a:lnTo>
                  <a:lnTo>
                    <a:pt x="10151" y="11078"/>
                  </a:lnTo>
                  <a:cubicBezTo>
                    <a:pt x="10308" y="9053"/>
                    <a:pt x="10426" y="7434"/>
                    <a:pt x="10517" y="6323"/>
                  </a:cubicBezTo>
                  <a:cubicBezTo>
                    <a:pt x="10556" y="5761"/>
                    <a:pt x="10582" y="5343"/>
                    <a:pt x="10608" y="5043"/>
                  </a:cubicBezTo>
                  <a:cubicBezTo>
                    <a:pt x="10608" y="4912"/>
                    <a:pt x="10621" y="4795"/>
                    <a:pt x="10621" y="4716"/>
                  </a:cubicBezTo>
                  <a:lnTo>
                    <a:pt x="10621" y="4612"/>
                  </a:lnTo>
                  <a:cubicBezTo>
                    <a:pt x="10621" y="4612"/>
                    <a:pt x="10621" y="4651"/>
                    <a:pt x="10608" y="4716"/>
                  </a:cubicBezTo>
                  <a:cubicBezTo>
                    <a:pt x="10608" y="4795"/>
                    <a:pt x="10595" y="4912"/>
                    <a:pt x="10582" y="5043"/>
                  </a:cubicBezTo>
                  <a:cubicBezTo>
                    <a:pt x="10556" y="5343"/>
                    <a:pt x="10517" y="5761"/>
                    <a:pt x="10465" y="6323"/>
                  </a:cubicBezTo>
                  <a:cubicBezTo>
                    <a:pt x="10387" y="7424"/>
                    <a:pt x="10245" y="9013"/>
                    <a:pt x="10090" y="11027"/>
                  </a:cubicBezTo>
                  <a:lnTo>
                    <a:pt x="10090" y="11027"/>
                  </a:lnTo>
                  <a:lnTo>
                    <a:pt x="2000" y="8283"/>
                  </a:lnTo>
                  <a:lnTo>
                    <a:pt x="1960" y="8270"/>
                  </a:lnTo>
                  <a:lnTo>
                    <a:pt x="1947" y="8309"/>
                  </a:lnTo>
                  <a:lnTo>
                    <a:pt x="27" y="11470"/>
                  </a:lnTo>
                  <a:lnTo>
                    <a:pt x="1" y="11522"/>
                  </a:lnTo>
                  <a:lnTo>
                    <a:pt x="40" y="11549"/>
                  </a:lnTo>
                  <a:lnTo>
                    <a:pt x="3280" y="13704"/>
                  </a:lnTo>
                  <a:cubicBezTo>
                    <a:pt x="4403" y="14436"/>
                    <a:pt x="5527" y="15232"/>
                    <a:pt x="6729" y="15925"/>
                  </a:cubicBezTo>
                  <a:cubicBezTo>
                    <a:pt x="7734" y="16526"/>
                    <a:pt x="8740" y="17100"/>
                    <a:pt x="9720" y="17662"/>
                  </a:cubicBezTo>
                  <a:cubicBezTo>
                    <a:pt x="9968" y="17793"/>
                    <a:pt x="10217" y="17937"/>
                    <a:pt x="10478" y="18054"/>
                  </a:cubicBezTo>
                  <a:cubicBezTo>
                    <a:pt x="10726" y="18185"/>
                    <a:pt x="11000" y="18250"/>
                    <a:pt x="11288" y="18276"/>
                  </a:cubicBezTo>
                  <a:cubicBezTo>
                    <a:pt x="11507" y="18297"/>
                    <a:pt x="11727" y="18308"/>
                    <a:pt x="11946" y="18308"/>
                  </a:cubicBezTo>
                  <a:cubicBezTo>
                    <a:pt x="12275" y="18308"/>
                    <a:pt x="12605" y="18284"/>
                    <a:pt x="12934" y="18237"/>
                  </a:cubicBezTo>
                  <a:cubicBezTo>
                    <a:pt x="13469" y="18159"/>
                    <a:pt x="13992" y="18015"/>
                    <a:pt x="14475" y="17780"/>
                  </a:cubicBezTo>
                  <a:cubicBezTo>
                    <a:pt x="14723" y="17662"/>
                    <a:pt x="14932" y="17492"/>
                    <a:pt x="15102" y="17283"/>
                  </a:cubicBezTo>
                  <a:cubicBezTo>
                    <a:pt x="15246" y="17061"/>
                    <a:pt x="15364" y="16826"/>
                    <a:pt x="15455" y="16578"/>
                  </a:cubicBezTo>
                  <a:cubicBezTo>
                    <a:pt x="15625" y="16108"/>
                    <a:pt x="15768" y="15637"/>
                    <a:pt x="15886" y="15141"/>
                  </a:cubicBezTo>
                  <a:cubicBezTo>
                    <a:pt x="16004" y="14671"/>
                    <a:pt x="16095" y="14200"/>
                    <a:pt x="16173" y="13730"/>
                  </a:cubicBezTo>
                  <a:cubicBezTo>
                    <a:pt x="16461" y="9589"/>
                    <a:pt x="16709" y="6114"/>
                    <a:pt x="16879" y="3684"/>
                  </a:cubicBezTo>
                  <a:cubicBezTo>
                    <a:pt x="16944" y="3136"/>
                    <a:pt x="16957" y="2587"/>
                    <a:pt x="16918" y="2051"/>
                  </a:cubicBezTo>
                  <a:cubicBezTo>
                    <a:pt x="16866" y="1646"/>
                    <a:pt x="16774" y="1255"/>
                    <a:pt x="16618" y="876"/>
                  </a:cubicBezTo>
                  <a:cubicBezTo>
                    <a:pt x="16526" y="654"/>
                    <a:pt x="16409" y="432"/>
                    <a:pt x="16265" y="223"/>
                  </a:cubicBezTo>
                  <a:cubicBezTo>
                    <a:pt x="16226" y="144"/>
                    <a:pt x="16173" y="66"/>
                    <a:pt x="16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3"/>
            <p:cNvSpPr/>
            <p:nvPr/>
          </p:nvSpPr>
          <p:spPr>
            <a:xfrm>
              <a:off x="4784525" y="1363950"/>
              <a:ext cx="211325" cy="274725"/>
            </a:xfrm>
            <a:custGeom>
              <a:avLst/>
              <a:gdLst/>
              <a:ahLst/>
              <a:cxnLst/>
              <a:rect l="l" t="t" r="r" b="b"/>
              <a:pathLst>
                <a:path w="8453" h="10989" extrusionOk="0">
                  <a:moveTo>
                    <a:pt x="8447" y="0"/>
                  </a:moveTo>
                  <a:cubicBezTo>
                    <a:pt x="8436" y="0"/>
                    <a:pt x="8421" y="37"/>
                    <a:pt x="8387" y="94"/>
                  </a:cubicBezTo>
                  <a:lnTo>
                    <a:pt x="8217" y="368"/>
                  </a:lnTo>
                  <a:lnTo>
                    <a:pt x="7616" y="1400"/>
                  </a:lnTo>
                  <a:lnTo>
                    <a:pt x="5582" y="4926"/>
                  </a:lnTo>
                  <a:lnTo>
                    <a:pt x="5582" y="4926"/>
                  </a:lnTo>
                  <a:lnTo>
                    <a:pt x="4599" y="4875"/>
                  </a:lnTo>
                  <a:lnTo>
                    <a:pt x="4468" y="4875"/>
                  </a:lnTo>
                  <a:lnTo>
                    <a:pt x="4560" y="4980"/>
                  </a:lnTo>
                  <a:lnTo>
                    <a:pt x="5108" y="5594"/>
                  </a:lnTo>
                  <a:lnTo>
                    <a:pt x="5132" y="5617"/>
                  </a:lnTo>
                  <a:lnTo>
                    <a:pt x="5132" y="5617"/>
                  </a:lnTo>
                  <a:cubicBezTo>
                    <a:pt x="4366" y="6298"/>
                    <a:pt x="3712" y="6990"/>
                    <a:pt x="3096" y="7632"/>
                  </a:cubicBezTo>
                  <a:lnTo>
                    <a:pt x="1477" y="9369"/>
                  </a:lnTo>
                  <a:lnTo>
                    <a:pt x="392" y="10545"/>
                  </a:lnTo>
                  <a:cubicBezTo>
                    <a:pt x="275" y="10675"/>
                    <a:pt x="183" y="10780"/>
                    <a:pt x="105" y="10871"/>
                  </a:cubicBezTo>
                  <a:cubicBezTo>
                    <a:pt x="66" y="10897"/>
                    <a:pt x="40" y="10937"/>
                    <a:pt x="0" y="10989"/>
                  </a:cubicBezTo>
                  <a:cubicBezTo>
                    <a:pt x="53" y="10950"/>
                    <a:pt x="92" y="10910"/>
                    <a:pt x="131" y="10871"/>
                  </a:cubicBezTo>
                  <a:cubicBezTo>
                    <a:pt x="196" y="10806"/>
                    <a:pt x="301" y="10701"/>
                    <a:pt x="431" y="10571"/>
                  </a:cubicBezTo>
                  <a:cubicBezTo>
                    <a:pt x="706" y="10310"/>
                    <a:pt x="1085" y="9918"/>
                    <a:pt x="1555" y="9421"/>
                  </a:cubicBezTo>
                  <a:lnTo>
                    <a:pt x="3188" y="7710"/>
                  </a:lnTo>
                  <a:cubicBezTo>
                    <a:pt x="3802" y="7070"/>
                    <a:pt x="4481" y="6338"/>
                    <a:pt x="5252" y="5659"/>
                  </a:cubicBezTo>
                  <a:lnTo>
                    <a:pt x="5291" y="5620"/>
                  </a:lnTo>
                  <a:lnTo>
                    <a:pt x="5252" y="5581"/>
                  </a:lnTo>
                  <a:lnTo>
                    <a:pt x="5187" y="5515"/>
                  </a:lnTo>
                  <a:lnTo>
                    <a:pt x="4725" y="4999"/>
                  </a:lnTo>
                  <a:lnTo>
                    <a:pt x="4725" y="4999"/>
                  </a:lnTo>
                  <a:lnTo>
                    <a:pt x="5618" y="5045"/>
                  </a:lnTo>
                  <a:lnTo>
                    <a:pt x="5644" y="5045"/>
                  </a:lnTo>
                  <a:lnTo>
                    <a:pt x="5670" y="5019"/>
                  </a:lnTo>
                  <a:lnTo>
                    <a:pt x="7669" y="1426"/>
                  </a:lnTo>
                  <a:lnTo>
                    <a:pt x="8256" y="381"/>
                  </a:lnTo>
                  <a:cubicBezTo>
                    <a:pt x="8309" y="264"/>
                    <a:pt x="8361" y="172"/>
                    <a:pt x="8400" y="94"/>
                  </a:cubicBezTo>
                  <a:cubicBezTo>
                    <a:pt x="8426" y="68"/>
                    <a:pt x="8439" y="29"/>
                    <a:pt x="8452" y="3"/>
                  </a:cubicBezTo>
                  <a:cubicBezTo>
                    <a:pt x="8451" y="1"/>
                    <a:pt x="8449" y="0"/>
                    <a:pt x="8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3"/>
            <p:cNvSpPr/>
            <p:nvPr/>
          </p:nvSpPr>
          <p:spPr>
            <a:xfrm>
              <a:off x="4775375" y="1473400"/>
              <a:ext cx="158425" cy="180300"/>
            </a:xfrm>
            <a:custGeom>
              <a:avLst/>
              <a:gdLst/>
              <a:ahLst/>
              <a:cxnLst/>
              <a:rect l="l" t="t" r="r" b="b"/>
              <a:pathLst>
                <a:path w="6337" h="7212" extrusionOk="0">
                  <a:moveTo>
                    <a:pt x="6336" y="1"/>
                  </a:moveTo>
                  <a:lnTo>
                    <a:pt x="5984" y="615"/>
                  </a:lnTo>
                  <a:lnTo>
                    <a:pt x="4965" y="562"/>
                  </a:lnTo>
                  <a:lnTo>
                    <a:pt x="4965" y="562"/>
                  </a:lnTo>
                  <a:lnTo>
                    <a:pt x="5566" y="1111"/>
                  </a:lnTo>
                  <a:lnTo>
                    <a:pt x="419" y="6546"/>
                  </a:lnTo>
                  <a:lnTo>
                    <a:pt x="1" y="7212"/>
                  </a:lnTo>
                  <a:lnTo>
                    <a:pt x="6193" y="1372"/>
                  </a:lnTo>
                  <a:lnTo>
                    <a:pt x="5657" y="798"/>
                  </a:lnTo>
                  <a:lnTo>
                    <a:pt x="6193" y="798"/>
                  </a:lnTo>
                  <a:lnTo>
                    <a:pt x="63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3"/>
            <p:cNvSpPr/>
            <p:nvPr/>
          </p:nvSpPr>
          <p:spPr>
            <a:xfrm>
              <a:off x="4873350" y="2003775"/>
              <a:ext cx="175725" cy="79075"/>
            </a:xfrm>
            <a:custGeom>
              <a:avLst/>
              <a:gdLst/>
              <a:ahLst/>
              <a:cxnLst/>
              <a:rect l="l" t="t" r="r" b="b"/>
              <a:pathLst>
                <a:path w="7029" h="3163" extrusionOk="0">
                  <a:moveTo>
                    <a:pt x="5788" y="1"/>
                  </a:moveTo>
                  <a:lnTo>
                    <a:pt x="1620" y="850"/>
                  </a:lnTo>
                  <a:lnTo>
                    <a:pt x="419" y="1098"/>
                  </a:lnTo>
                  <a:lnTo>
                    <a:pt x="105" y="1163"/>
                  </a:lnTo>
                  <a:lnTo>
                    <a:pt x="1" y="1190"/>
                  </a:lnTo>
                  <a:cubicBezTo>
                    <a:pt x="40" y="1190"/>
                    <a:pt x="92" y="1176"/>
                    <a:pt x="131" y="1163"/>
                  </a:cubicBezTo>
                  <a:lnTo>
                    <a:pt x="458" y="1111"/>
                  </a:lnTo>
                  <a:lnTo>
                    <a:pt x="1673" y="889"/>
                  </a:lnTo>
                  <a:lnTo>
                    <a:pt x="5768" y="111"/>
                  </a:lnTo>
                  <a:lnTo>
                    <a:pt x="5768" y="111"/>
                  </a:lnTo>
                  <a:lnTo>
                    <a:pt x="6840" y="1886"/>
                  </a:lnTo>
                  <a:lnTo>
                    <a:pt x="6840" y="1886"/>
                  </a:lnTo>
                  <a:lnTo>
                    <a:pt x="6794" y="1895"/>
                  </a:lnTo>
                  <a:lnTo>
                    <a:pt x="751" y="3078"/>
                  </a:lnTo>
                  <a:lnTo>
                    <a:pt x="751" y="3078"/>
                  </a:lnTo>
                  <a:lnTo>
                    <a:pt x="210" y="1712"/>
                  </a:lnTo>
                  <a:cubicBezTo>
                    <a:pt x="144" y="1542"/>
                    <a:pt x="92" y="1425"/>
                    <a:pt x="53" y="1333"/>
                  </a:cubicBezTo>
                  <a:cubicBezTo>
                    <a:pt x="40" y="1281"/>
                    <a:pt x="14" y="1242"/>
                    <a:pt x="1" y="1203"/>
                  </a:cubicBezTo>
                  <a:lnTo>
                    <a:pt x="1" y="1203"/>
                  </a:lnTo>
                  <a:cubicBezTo>
                    <a:pt x="14" y="1242"/>
                    <a:pt x="27" y="1281"/>
                    <a:pt x="40" y="1320"/>
                  </a:cubicBezTo>
                  <a:cubicBezTo>
                    <a:pt x="66" y="1425"/>
                    <a:pt x="118" y="1542"/>
                    <a:pt x="170" y="1699"/>
                  </a:cubicBezTo>
                  <a:lnTo>
                    <a:pt x="693" y="3123"/>
                  </a:lnTo>
                  <a:lnTo>
                    <a:pt x="706" y="3162"/>
                  </a:lnTo>
                  <a:lnTo>
                    <a:pt x="732" y="3162"/>
                  </a:lnTo>
                  <a:lnTo>
                    <a:pt x="6807" y="2013"/>
                  </a:lnTo>
                  <a:lnTo>
                    <a:pt x="6950" y="1986"/>
                  </a:lnTo>
                  <a:lnTo>
                    <a:pt x="7029" y="1973"/>
                  </a:lnTo>
                  <a:lnTo>
                    <a:pt x="6990" y="1908"/>
                  </a:lnTo>
                  <a:lnTo>
                    <a:pt x="5840" y="40"/>
                  </a:lnTo>
                  <a:lnTo>
                    <a:pt x="58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3"/>
            <p:cNvSpPr/>
            <p:nvPr/>
          </p:nvSpPr>
          <p:spPr>
            <a:xfrm>
              <a:off x="4874975" y="2038075"/>
              <a:ext cx="168225" cy="56850"/>
            </a:xfrm>
            <a:custGeom>
              <a:avLst/>
              <a:gdLst/>
              <a:ahLst/>
              <a:cxnLst/>
              <a:rect l="l" t="t" r="r" b="b"/>
              <a:pathLst>
                <a:path w="6729" h="2274" extrusionOk="0">
                  <a:moveTo>
                    <a:pt x="1" y="0"/>
                  </a:moveTo>
                  <a:lnTo>
                    <a:pt x="432" y="2273"/>
                  </a:lnTo>
                  <a:lnTo>
                    <a:pt x="6729" y="1137"/>
                  </a:lnTo>
                  <a:lnTo>
                    <a:pt x="6559" y="614"/>
                  </a:lnTo>
                  <a:lnTo>
                    <a:pt x="654" y="173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3"/>
            <p:cNvSpPr/>
            <p:nvPr/>
          </p:nvSpPr>
          <p:spPr>
            <a:xfrm>
              <a:off x="4924300" y="1738275"/>
              <a:ext cx="42800" cy="48025"/>
            </a:xfrm>
            <a:custGeom>
              <a:avLst/>
              <a:gdLst/>
              <a:ahLst/>
              <a:cxnLst/>
              <a:rect l="l" t="t" r="r" b="b"/>
              <a:pathLst>
                <a:path w="1712" h="1921" extrusionOk="0">
                  <a:moveTo>
                    <a:pt x="14" y="0"/>
                  </a:moveTo>
                  <a:cubicBezTo>
                    <a:pt x="1" y="26"/>
                    <a:pt x="471" y="353"/>
                    <a:pt x="941" y="888"/>
                  </a:cubicBezTo>
                  <a:cubicBezTo>
                    <a:pt x="1406" y="1405"/>
                    <a:pt x="1666" y="1921"/>
                    <a:pt x="1710" y="1921"/>
                  </a:cubicBezTo>
                  <a:cubicBezTo>
                    <a:pt x="1711" y="1921"/>
                    <a:pt x="1711" y="1921"/>
                    <a:pt x="1712" y="1921"/>
                  </a:cubicBezTo>
                  <a:cubicBezTo>
                    <a:pt x="1385" y="1098"/>
                    <a:pt x="784" y="418"/>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3"/>
            <p:cNvSpPr/>
            <p:nvPr/>
          </p:nvSpPr>
          <p:spPr>
            <a:xfrm>
              <a:off x="4260025" y="1569900"/>
              <a:ext cx="160700" cy="109925"/>
            </a:xfrm>
            <a:custGeom>
              <a:avLst/>
              <a:gdLst/>
              <a:ahLst/>
              <a:cxnLst/>
              <a:rect l="l" t="t" r="r" b="b"/>
              <a:pathLst>
                <a:path w="6428" h="4397" extrusionOk="0">
                  <a:moveTo>
                    <a:pt x="2886" y="1"/>
                  </a:moveTo>
                  <a:cubicBezTo>
                    <a:pt x="2603" y="1"/>
                    <a:pt x="2267" y="73"/>
                    <a:pt x="2051" y="360"/>
                  </a:cubicBezTo>
                  <a:cubicBezTo>
                    <a:pt x="2051" y="360"/>
                    <a:pt x="1072" y="622"/>
                    <a:pt x="954" y="804"/>
                  </a:cubicBezTo>
                  <a:cubicBezTo>
                    <a:pt x="837" y="987"/>
                    <a:pt x="0" y="2254"/>
                    <a:pt x="0" y="2254"/>
                  </a:cubicBezTo>
                  <a:cubicBezTo>
                    <a:pt x="0" y="2254"/>
                    <a:pt x="445" y="3757"/>
                    <a:pt x="484" y="3835"/>
                  </a:cubicBezTo>
                  <a:cubicBezTo>
                    <a:pt x="539" y="3946"/>
                    <a:pt x="640" y="4063"/>
                    <a:pt x="749" y="4063"/>
                  </a:cubicBezTo>
                  <a:cubicBezTo>
                    <a:pt x="795" y="4063"/>
                    <a:pt x="842" y="4042"/>
                    <a:pt x="889" y="3992"/>
                  </a:cubicBezTo>
                  <a:cubicBezTo>
                    <a:pt x="928" y="3927"/>
                    <a:pt x="954" y="3848"/>
                    <a:pt x="954" y="3770"/>
                  </a:cubicBezTo>
                  <a:lnTo>
                    <a:pt x="954" y="3678"/>
                  </a:lnTo>
                  <a:lnTo>
                    <a:pt x="1189" y="3509"/>
                  </a:lnTo>
                  <a:cubicBezTo>
                    <a:pt x="1189" y="3509"/>
                    <a:pt x="1279" y="4015"/>
                    <a:pt x="1543" y="4015"/>
                  </a:cubicBezTo>
                  <a:cubicBezTo>
                    <a:pt x="1563" y="4015"/>
                    <a:pt x="1585" y="4012"/>
                    <a:pt x="1607" y="4005"/>
                  </a:cubicBezTo>
                  <a:cubicBezTo>
                    <a:pt x="1973" y="3835"/>
                    <a:pt x="2313" y="3626"/>
                    <a:pt x="2639" y="3391"/>
                  </a:cubicBezTo>
                  <a:cubicBezTo>
                    <a:pt x="2639" y="3391"/>
                    <a:pt x="3632" y="3953"/>
                    <a:pt x="4168" y="4018"/>
                  </a:cubicBezTo>
                  <a:cubicBezTo>
                    <a:pt x="4742" y="4109"/>
                    <a:pt x="5317" y="4240"/>
                    <a:pt x="5892" y="4397"/>
                  </a:cubicBezTo>
                  <a:lnTo>
                    <a:pt x="6428" y="1549"/>
                  </a:lnTo>
                  <a:lnTo>
                    <a:pt x="5605" y="1614"/>
                  </a:lnTo>
                  <a:cubicBezTo>
                    <a:pt x="5605" y="1614"/>
                    <a:pt x="4024" y="674"/>
                    <a:pt x="3397" y="73"/>
                  </a:cubicBezTo>
                  <a:cubicBezTo>
                    <a:pt x="3397" y="73"/>
                    <a:pt x="3168" y="1"/>
                    <a:pt x="2886" y="1"/>
                  </a:cubicBez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3"/>
            <p:cNvSpPr/>
            <p:nvPr/>
          </p:nvSpPr>
          <p:spPr>
            <a:xfrm>
              <a:off x="4273075" y="1593925"/>
              <a:ext cx="9500" cy="71750"/>
            </a:xfrm>
            <a:custGeom>
              <a:avLst/>
              <a:gdLst/>
              <a:ahLst/>
              <a:cxnLst/>
              <a:rect l="l" t="t" r="r" b="b"/>
              <a:pathLst>
                <a:path w="380" h="2870" extrusionOk="0">
                  <a:moveTo>
                    <a:pt x="341" y="0"/>
                  </a:moveTo>
                  <a:lnTo>
                    <a:pt x="341" y="0"/>
                  </a:lnTo>
                  <a:cubicBezTo>
                    <a:pt x="275" y="131"/>
                    <a:pt x="236" y="274"/>
                    <a:pt x="223" y="431"/>
                  </a:cubicBezTo>
                  <a:cubicBezTo>
                    <a:pt x="145" y="784"/>
                    <a:pt x="79" y="1150"/>
                    <a:pt x="53" y="1502"/>
                  </a:cubicBezTo>
                  <a:cubicBezTo>
                    <a:pt x="1" y="1868"/>
                    <a:pt x="1" y="2247"/>
                    <a:pt x="53" y="2613"/>
                  </a:cubicBezTo>
                  <a:cubicBezTo>
                    <a:pt x="66" y="2730"/>
                    <a:pt x="145" y="2822"/>
                    <a:pt x="262" y="2861"/>
                  </a:cubicBezTo>
                  <a:cubicBezTo>
                    <a:pt x="278" y="2866"/>
                    <a:pt x="297" y="2870"/>
                    <a:pt x="315" y="2870"/>
                  </a:cubicBezTo>
                  <a:cubicBezTo>
                    <a:pt x="340" y="2870"/>
                    <a:pt x="365" y="2863"/>
                    <a:pt x="380" y="2848"/>
                  </a:cubicBezTo>
                  <a:cubicBezTo>
                    <a:pt x="380" y="2835"/>
                    <a:pt x="370" y="2835"/>
                    <a:pt x="354" y="2835"/>
                  </a:cubicBezTo>
                  <a:cubicBezTo>
                    <a:pt x="337" y="2835"/>
                    <a:pt x="315" y="2835"/>
                    <a:pt x="288" y="2822"/>
                  </a:cubicBezTo>
                  <a:cubicBezTo>
                    <a:pt x="197" y="2783"/>
                    <a:pt x="132" y="2691"/>
                    <a:pt x="119" y="2587"/>
                  </a:cubicBezTo>
                  <a:cubicBezTo>
                    <a:pt x="105" y="2234"/>
                    <a:pt x="119" y="1868"/>
                    <a:pt x="158" y="1502"/>
                  </a:cubicBezTo>
                  <a:cubicBezTo>
                    <a:pt x="249" y="679"/>
                    <a:pt x="380" y="0"/>
                    <a:pt x="341" y="0"/>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3"/>
            <p:cNvSpPr/>
            <p:nvPr/>
          </p:nvSpPr>
          <p:spPr>
            <a:xfrm>
              <a:off x="4304775" y="1603050"/>
              <a:ext cx="24175" cy="30075"/>
            </a:xfrm>
            <a:custGeom>
              <a:avLst/>
              <a:gdLst/>
              <a:ahLst/>
              <a:cxnLst/>
              <a:rect l="l" t="t" r="r" b="b"/>
              <a:pathLst>
                <a:path w="967" h="1203" extrusionOk="0">
                  <a:moveTo>
                    <a:pt x="967" y="1"/>
                  </a:moveTo>
                  <a:lnTo>
                    <a:pt x="967" y="1"/>
                  </a:lnTo>
                  <a:cubicBezTo>
                    <a:pt x="719" y="105"/>
                    <a:pt x="457" y="184"/>
                    <a:pt x="196" y="249"/>
                  </a:cubicBezTo>
                  <a:lnTo>
                    <a:pt x="157" y="249"/>
                  </a:lnTo>
                  <a:lnTo>
                    <a:pt x="157" y="288"/>
                  </a:lnTo>
                  <a:lnTo>
                    <a:pt x="144" y="341"/>
                  </a:lnTo>
                  <a:cubicBezTo>
                    <a:pt x="52" y="615"/>
                    <a:pt x="13" y="902"/>
                    <a:pt x="0" y="1203"/>
                  </a:cubicBezTo>
                  <a:cubicBezTo>
                    <a:pt x="118" y="928"/>
                    <a:pt x="209" y="654"/>
                    <a:pt x="261" y="367"/>
                  </a:cubicBezTo>
                  <a:lnTo>
                    <a:pt x="266" y="349"/>
                  </a:lnTo>
                  <a:lnTo>
                    <a:pt x="266" y="349"/>
                  </a:lnTo>
                  <a:cubicBezTo>
                    <a:pt x="536" y="314"/>
                    <a:pt x="781" y="187"/>
                    <a:pt x="967" y="1"/>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3"/>
            <p:cNvSpPr/>
            <p:nvPr/>
          </p:nvSpPr>
          <p:spPr>
            <a:xfrm>
              <a:off x="4286800" y="1602275"/>
              <a:ext cx="80700" cy="70450"/>
            </a:xfrm>
            <a:custGeom>
              <a:avLst/>
              <a:gdLst/>
              <a:ahLst/>
              <a:cxnLst/>
              <a:rect l="l" t="t" r="r" b="b"/>
              <a:pathLst>
                <a:path w="3228" h="2818" extrusionOk="0">
                  <a:moveTo>
                    <a:pt x="2404" y="1"/>
                  </a:moveTo>
                  <a:cubicBezTo>
                    <a:pt x="2303" y="1"/>
                    <a:pt x="2202" y="20"/>
                    <a:pt x="2104" y="58"/>
                  </a:cubicBezTo>
                  <a:lnTo>
                    <a:pt x="1947" y="280"/>
                  </a:lnTo>
                  <a:lnTo>
                    <a:pt x="693" y="1312"/>
                  </a:lnTo>
                  <a:cubicBezTo>
                    <a:pt x="471" y="1482"/>
                    <a:pt x="275" y="1691"/>
                    <a:pt x="144" y="1939"/>
                  </a:cubicBezTo>
                  <a:cubicBezTo>
                    <a:pt x="1" y="2200"/>
                    <a:pt x="53" y="2514"/>
                    <a:pt x="275" y="2723"/>
                  </a:cubicBezTo>
                  <a:cubicBezTo>
                    <a:pt x="365" y="2789"/>
                    <a:pt x="472" y="2818"/>
                    <a:pt x="585" y="2818"/>
                  </a:cubicBezTo>
                  <a:cubicBezTo>
                    <a:pt x="781" y="2818"/>
                    <a:pt x="992" y="2730"/>
                    <a:pt x="1150" y="2605"/>
                  </a:cubicBezTo>
                  <a:cubicBezTo>
                    <a:pt x="1398" y="2396"/>
                    <a:pt x="1581" y="2122"/>
                    <a:pt x="1843" y="1926"/>
                  </a:cubicBezTo>
                  <a:cubicBezTo>
                    <a:pt x="2248" y="1639"/>
                    <a:pt x="2822" y="1547"/>
                    <a:pt x="3071" y="1116"/>
                  </a:cubicBezTo>
                  <a:cubicBezTo>
                    <a:pt x="3227" y="829"/>
                    <a:pt x="3175" y="489"/>
                    <a:pt x="2966" y="241"/>
                  </a:cubicBezTo>
                  <a:cubicBezTo>
                    <a:pt x="2816" y="82"/>
                    <a:pt x="2613" y="1"/>
                    <a:pt x="2404" y="1"/>
                  </a:cubicBez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3"/>
            <p:cNvSpPr/>
            <p:nvPr/>
          </p:nvSpPr>
          <p:spPr>
            <a:xfrm>
              <a:off x="4288100" y="1598500"/>
              <a:ext cx="49350" cy="58475"/>
            </a:xfrm>
            <a:custGeom>
              <a:avLst/>
              <a:gdLst/>
              <a:ahLst/>
              <a:cxnLst/>
              <a:rect l="l" t="t" r="r" b="b"/>
              <a:pathLst>
                <a:path w="1974" h="2339" extrusionOk="0">
                  <a:moveTo>
                    <a:pt x="1960" y="0"/>
                  </a:moveTo>
                  <a:lnTo>
                    <a:pt x="1960" y="0"/>
                  </a:lnTo>
                  <a:cubicBezTo>
                    <a:pt x="1908" y="144"/>
                    <a:pt x="1843" y="274"/>
                    <a:pt x="1764" y="405"/>
                  </a:cubicBezTo>
                  <a:cubicBezTo>
                    <a:pt x="1673" y="536"/>
                    <a:pt x="1569" y="666"/>
                    <a:pt x="1451" y="771"/>
                  </a:cubicBezTo>
                  <a:cubicBezTo>
                    <a:pt x="1294" y="901"/>
                    <a:pt x="1137" y="1019"/>
                    <a:pt x="968" y="1137"/>
                  </a:cubicBezTo>
                  <a:cubicBezTo>
                    <a:pt x="798" y="1254"/>
                    <a:pt x="641" y="1372"/>
                    <a:pt x="484" y="1502"/>
                  </a:cubicBezTo>
                  <a:cubicBezTo>
                    <a:pt x="354" y="1620"/>
                    <a:pt x="249" y="1751"/>
                    <a:pt x="158" y="1894"/>
                  </a:cubicBezTo>
                  <a:cubicBezTo>
                    <a:pt x="53" y="2012"/>
                    <a:pt x="1" y="2169"/>
                    <a:pt x="14" y="2338"/>
                  </a:cubicBezTo>
                  <a:cubicBezTo>
                    <a:pt x="66" y="2195"/>
                    <a:pt x="145" y="2064"/>
                    <a:pt x="223" y="1933"/>
                  </a:cubicBezTo>
                  <a:cubicBezTo>
                    <a:pt x="458" y="1646"/>
                    <a:pt x="732" y="1411"/>
                    <a:pt x="1046" y="1228"/>
                  </a:cubicBezTo>
                  <a:cubicBezTo>
                    <a:pt x="1216" y="1110"/>
                    <a:pt x="1386" y="993"/>
                    <a:pt x="1529" y="849"/>
                  </a:cubicBezTo>
                  <a:cubicBezTo>
                    <a:pt x="1660" y="732"/>
                    <a:pt x="1764" y="601"/>
                    <a:pt x="1843" y="444"/>
                  </a:cubicBezTo>
                  <a:cubicBezTo>
                    <a:pt x="1934" y="314"/>
                    <a:pt x="1973" y="157"/>
                    <a:pt x="1960" y="0"/>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3"/>
            <p:cNvSpPr/>
            <p:nvPr/>
          </p:nvSpPr>
          <p:spPr>
            <a:xfrm>
              <a:off x="4493525" y="1646825"/>
              <a:ext cx="222100" cy="94400"/>
            </a:xfrm>
            <a:custGeom>
              <a:avLst/>
              <a:gdLst/>
              <a:ahLst/>
              <a:cxnLst/>
              <a:rect l="l" t="t" r="r" b="b"/>
              <a:pathLst>
                <a:path w="8884" h="3776" extrusionOk="0">
                  <a:moveTo>
                    <a:pt x="3123" y="0"/>
                  </a:moveTo>
                  <a:cubicBezTo>
                    <a:pt x="3123" y="0"/>
                    <a:pt x="824" y="588"/>
                    <a:pt x="432" y="1045"/>
                  </a:cubicBezTo>
                  <a:cubicBezTo>
                    <a:pt x="53" y="1503"/>
                    <a:pt x="1" y="3057"/>
                    <a:pt x="1" y="3057"/>
                  </a:cubicBezTo>
                  <a:cubicBezTo>
                    <a:pt x="29" y="3117"/>
                    <a:pt x="86" y="3138"/>
                    <a:pt x="152" y="3138"/>
                  </a:cubicBezTo>
                  <a:cubicBezTo>
                    <a:pt x="302" y="3138"/>
                    <a:pt x="497" y="3031"/>
                    <a:pt x="497" y="3031"/>
                  </a:cubicBezTo>
                  <a:lnTo>
                    <a:pt x="693" y="3358"/>
                  </a:lnTo>
                  <a:cubicBezTo>
                    <a:pt x="576" y="3580"/>
                    <a:pt x="824" y="3776"/>
                    <a:pt x="1033" y="3776"/>
                  </a:cubicBezTo>
                  <a:cubicBezTo>
                    <a:pt x="1255" y="3776"/>
                    <a:pt x="1934" y="3070"/>
                    <a:pt x="1934" y="3070"/>
                  </a:cubicBezTo>
                  <a:lnTo>
                    <a:pt x="2875" y="3005"/>
                  </a:lnTo>
                  <a:cubicBezTo>
                    <a:pt x="3371" y="3201"/>
                    <a:pt x="3894" y="3358"/>
                    <a:pt x="4429" y="3475"/>
                  </a:cubicBezTo>
                  <a:cubicBezTo>
                    <a:pt x="4566" y="3505"/>
                    <a:pt x="4723" y="3518"/>
                    <a:pt x="4892" y="3518"/>
                  </a:cubicBezTo>
                  <a:cubicBezTo>
                    <a:pt x="5836" y="3518"/>
                    <a:pt x="7133" y="3123"/>
                    <a:pt x="7133" y="3123"/>
                  </a:cubicBezTo>
                  <a:lnTo>
                    <a:pt x="7538" y="3501"/>
                  </a:lnTo>
                  <a:lnTo>
                    <a:pt x="8884" y="1333"/>
                  </a:lnTo>
                  <a:lnTo>
                    <a:pt x="3123" y="0"/>
                  </a:ln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3"/>
            <p:cNvSpPr/>
            <p:nvPr/>
          </p:nvSpPr>
          <p:spPr>
            <a:xfrm>
              <a:off x="4510525" y="1696075"/>
              <a:ext cx="58800" cy="34375"/>
            </a:xfrm>
            <a:custGeom>
              <a:avLst/>
              <a:gdLst/>
              <a:ahLst/>
              <a:cxnLst/>
              <a:rect l="l" t="t" r="r" b="b"/>
              <a:pathLst>
                <a:path w="2352" h="1375" extrusionOk="0">
                  <a:moveTo>
                    <a:pt x="2343" y="1"/>
                  </a:moveTo>
                  <a:cubicBezTo>
                    <a:pt x="2306" y="1"/>
                    <a:pt x="2165" y="46"/>
                    <a:pt x="1920" y="81"/>
                  </a:cubicBezTo>
                  <a:cubicBezTo>
                    <a:pt x="1568" y="94"/>
                    <a:pt x="1228" y="147"/>
                    <a:pt x="888" y="238"/>
                  </a:cubicBezTo>
                  <a:cubicBezTo>
                    <a:pt x="706" y="303"/>
                    <a:pt x="536" y="421"/>
                    <a:pt x="405" y="565"/>
                  </a:cubicBezTo>
                  <a:cubicBezTo>
                    <a:pt x="301" y="695"/>
                    <a:pt x="209" y="826"/>
                    <a:pt x="144" y="970"/>
                  </a:cubicBezTo>
                  <a:cubicBezTo>
                    <a:pt x="65" y="1087"/>
                    <a:pt x="13" y="1231"/>
                    <a:pt x="0" y="1375"/>
                  </a:cubicBezTo>
                  <a:cubicBezTo>
                    <a:pt x="78" y="1257"/>
                    <a:pt x="144" y="1140"/>
                    <a:pt x="209" y="1009"/>
                  </a:cubicBezTo>
                  <a:cubicBezTo>
                    <a:pt x="366" y="708"/>
                    <a:pt x="614" y="473"/>
                    <a:pt x="928" y="343"/>
                  </a:cubicBezTo>
                  <a:cubicBezTo>
                    <a:pt x="1267" y="251"/>
                    <a:pt x="1594" y="186"/>
                    <a:pt x="1934" y="147"/>
                  </a:cubicBezTo>
                  <a:cubicBezTo>
                    <a:pt x="2077" y="134"/>
                    <a:pt x="2221" y="81"/>
                    <a:pt x="2352" y="3"/>
                  </a:cubicBezTo>
                  <a:cubicBezTo>
                    <a:pt x="2350" y="2"/>
                    <a:pt x="2347" y="1"/>
                    <a:pt x="2343" y="1"/>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3"/>
            <p:cNvSpPr/>
            <p:nvPr/>
          </p:nvSpPr>
          <p:spPr>
            <a:xfrm>
              <a:off x="4503975" y="1667650"/>
              <a:ext cx="53925" cy="54650"/>
            </a:xfrm>
            <a:custGeom>
              <a:avLst/>
              <a:gdLst/>
              <a:ahLst/>
              <a:cxnLst/>
              <a:rect l="l" t="t" r="r" b="b"/>
              <a:pathLst>
                <a:path w="2157" h="2186" extrusionOk="0">
                  <a:moveTo>
                    <a:pt x="2069" y="0"/>
                  </a:moveTo>
                  <a:cubicBezTo>
                    <a:pt x="1929" y="0"/>
                    <a:pt x="1790" y="26"/>
                    <a:pt x="1660" y="69"/>
                  </a:cubicBezTo>
                  <a:cubicBezTo>
                    <a:pt x="1477" y="121"/>
                    <a:pt x="1307" y="173"/>
                    <a:pt x="1150" y="252"/>
                  </a:cubicBezTo>
                  <a:cubicBezTo>
                    <a:pt x="941" y="330"/>
                    <a:pt x="745" y="448"/>
                    <a:pt x="563" y="591"/>
                  </a:cubicBezTo>
                  <a:cubicBezTo>
                    <a:pt x="484" y="683"/>
                    <a:pt x="406" y="774"/>
                    <a:pt x="354" y="879"/>
                  </a:cubicBezTo>
                  <a:cubicBezTo>
                    <a:pt x="301" y="983"/>
                    <a:pt x="249" y="1075"/>
                    <a:pt x="210" y="1166"/>
                  </a:cubicBezTo>
                  <a:cubicBezTo>
                    <a:pt x="131" y="1336"/>
                    <a:pt x="79" y="1506"/>
                    <a:pt x="40" y="1689"/>
                  </a:cubicBezTo>
                  <a:cubicBezTo>
                    <a:pt x="1" y="1845"/>
                    <a:pt x="1" y="2015"/>
                    <a:pt x="40" y="2185"/>
                  </a:cubicBezTo>
                  <a:cubicBezTo>
                    <a:pt x="66" y="2172"/>
                    <a:pt x="53" y="1989"/>
                    <a:pt x="131" y="1702"/>
                  </a:cubicBezTo>
                  <a:cubicBezTo>
                    <a:pt x="171" y="1532"/>
                    <a:pt x="236" y="1362"/>
                    <a:pt x="314" y="1205"/>
                  </a:cubicBezTo>
                  <a:cubicBezTo>
                    <a:pt x="354" y="1127"/>
                    <a:pt x="406" y="1035"/>
                    <a:pt x="458" y="944"/>
                  </a:cubicBezTo>
                  <a:cubicBezTo>
                    <a:pt x="510" y="840"/>
                    <a:pt x="576" y="761"/>
                    <a:pt x="654" y="683"/>
                  </a:cubicBezTo>
                  <a:cubicBezTo>
                    <a:pt x="811" y="539"/>
                    <a:pt x="994" y="435"/>
                    <a:pt x="1190" y="356"/>
                  </a:cubicBezTo>
                  <a:cubicBezTo>
                    <a:pt x="1359" y="278"/>
                    <a:pt x="1516" y="212"/>
                    <a:pt x="1686" y="147"/>
                  </a:cubicBezTo>
                  <a:cubicBezTo>
                    <a:pt x="1973" y="56"/>
                    <a:pt x="2156" y="17"/>
                    <a:pt x="2156" y="3"/>
                  </a:cubicBezTo>
                  <a:cubicBezTo>
                    <a:pt x="2127" y="1"/>
                    <a:pt x="2098" y="0"/>
                    <a:pt x="2069" y="0"/>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73"/>
          <p:cNvGrpSpPr/>
          <p:nvPr/>
        </p:nvGrpSpPr>
        <p:grpSpPr>
          <a:xfrm rot="-497935">
            <a:off x="1052223" y="579949"/>
            <a:ext cx="625347" cy="894703"/>
            <a:chOff x="2381175" y="4061600"/>
            <a:chExt cx="360900" cy="516350"/>
          </a:xfrm>
        </p:grpSpPr>
        <p:sp>
          <p:nvSpPr>
            <p:cNvPr id="1311" name="Google Shape;1311;p73"/>
            <p:cNvSpPr/>
            <p:nvPr/>
          </p:nvSpPr>
          <p:spPr>
            <a:xfrm>
              <a:off x="2381175" y="4287925"/>
              <a:ext cx="360900" cy="290025"/>
            </a:xfrm>
            <a:custGeom>
              <a:avLst/>
              <a:gdLst/>
              <a:ahLst/>
              <a:cxnLst/>
              <a:rect l="l" t="t" r="r" b="b"/>
              <a:pathLst>
                <a:path w="14436" h="11601" extrusionOk="0">
                  <a:moveTo>
                    <a:pt x="12737" y="0"/>
                  </a:moveTo>
                  <a:lnTo>
                    <a:pt x="1633" y="144"/>
                  </a:lnTo>
                  <a:cubicBezTo>
                    <a:pt x="732" y="157"/>
                    <a:pt x="0" y="902"/>
                    <a:pt x="0" y="1803"/>
                  </a:cubicBezTo>
                  <a:cubicBezTo>
                    <a:pt x="0" y="3972"/>
                    <a:pt x="0" y="7760"/>
                    <a:pt x="13" y="9942"/>
                  </a:cubicBezTo>
                  <a:cubicBezTo>
                    <a:pt x="13" y="10856"/>
                    <a:pt x="758" y="11601"/>
                    <a:pt x="1686" y="11601"/>
                  </a:cubicBezTo>
                  <a:lnTo>
                    <a:pt x="12763" y="11601"/>
                  </a:lnTo>
                  <a:cubicBezTo>
                    <a:pt x="13691" y="11601"/>
                    <a:pt x="14436" y="10856"/>
                    <a:pt x="14436" y="9928"/>
                  </a:cubicBezTo>
                  <a:lnTo>
                    <a:pt x="14436" y="1672"/>
                  </a:lnTo>
                  <a:cubicBezTo>
                    <a:pt x="14436" y="745"/>
                    <a:pt x="13691" y="0"/>
                    <a:pt x="12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3"/>
            <p:cNvSpPr/>
            <p:nvPr/>
          </p:nvSpPr>
          <p:spPr>
            <a:xfrm>
              <a:off x="2528125" y="4373825"/>
              <a:ext cx="79400" cy="72500"/>
            </a:xfrm>
            <a:custGeom>
              <a:avLst/>
              <a:gdLst/>
              <a:ahLst/>
              <a:cxnLst/>
              <a:rect l="l" t="t" r="r" b="b"/>
              <a:pathLst>
                <a:path w="3176" h="2900" extrusionOk="0">
                  <a:moveTo>
                    <a:pt x="1588" y="0"/>
                  </a:moveTo>
                  <a:cubicBezTo>
                    <a:pt x="1479" y="0"/>
                    <a:pt x="1367" y="13"/>
                    <a:pt x="1255" y="39"/>
                  </a:cubicBezTo>
                  <a:cubicBezTo>
                    <a:pt x="484" y="222"/>
                    <a:pt x="1" y="993"/>
                    <a:pt x="184" y="1777"/>
                  </a:cubicBezTo>
                  <a:cubicBezTo>
                    <a:pt x="329" y="2448"/>
                    <a:pt x="926" y="2899"/>
                    <a:pt x="1587" y="2899"/>
                  </a:cubicBezTo>
                  <a:cubicBezTo>
                    <a:pt x="1697" y="2899"/>
                    <a:pt x="1809" y="2887"/>
                    <a:pt x="1921" y="2861"/>
                  </a:cubicBezTo>
                  <a:cubicBezTo>
                    <a:pt x="2692" y="2678"/>
                    <a:pt x="3175" y="1894"/>
                    <a:pt x="2992" y="1123"/>
                  </a:cubicBezTo>
                  <a:cubicBezTo>
                    <a:pt x="2836" y="452"/>
                    <a:pt x="2247" y="0"/>
                    <a:pt x="1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3"/>
            <p:cNvSpPr/>
            <p:nvPr/>
          </p:nvSpPr>
          <p:spPr>
            <a:xfrm>
              <a:off x="2548375" y="4431300"/>
              <a:ext cx="38575" cy="83625"/>
            </a:xfrm>
            <a:custGeom>
              <a:avLst/>
              <a:gdLst/>
              <a:ahLst/>
              <a:cxnLst/>
              <a:rect l="l" t="t" r="r" b="b"/>
              <a:pathLst>
                <a:path w="1543" h="3345" extrusionOk="0">
                  <a:moveTo>
                    <a:pt x="1" y="0"/>
                  </a:moveTo>
                  <a:lnTo>
                    <a:pt x="1" y="2704"/>
                  </a:lnTo>
                  <a:cubicBezTo>
                    <a:pt x="14" y="3057"/>
                    <a:pt x="301" y="3344"/>
                    <a:pt x="654" y="3344"/>
                  </a:cubicBezTo>
                  <a:lnTo>
                    <a:pt x="889" y="3344"/>
                  </a:lnTo>
                  <a:cubicBezTo>
                    <a:pt x="1242" y="3344"/>
                    <a:pt x="1542" y="3057"/>
                    <a:pt x="1542" y="2704"/>
                  </a:cubicBezTo>
                  <a:lnTo>
                    <a:pt x="1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3"/>
            <p:cNvSpPr/>
            <p:nvPr/>
          </p:nvSpPr>
          <p:spPr>
            <a:xfrm>
              <a:off x="2438325" y="4061600"/>
              <a:ext cx="246600" cy="229600"/>
            </a:xfrm>
            <a:custGeom>
              <a:avLst/>
              <a:gdLst/>
              <a:ahLst/>
              <a:cxnLst/>
              <a:rect l="l" t="t" r="r" b="b"/>
              <a:pathLst>
                <a:path w="9864" h="9184" extrusionOk="0">
                  <a:moveTo>
                    <a:pt x="4938" y="0"/>
                  </a:moveTo>
                  <a:cubicBezTo>
                    <a:pt x="2208" y="0"/>
                    <a:pt x="0" y="2208"/>
                    <a:pt x="0" y="4938"/>
                  </a:cubicBezTo>
                  <a:lnTo>
                    <a:pt x="0" y="9184"/>
                  </a:lnTo>
                  <a:lnTo>
                    <a:pt x="1516" y="9184"/>
                  </a:lnTo>
                  <a:lnTo>
                    <a:pt x="1516" y="4925"/>
                  </a:lnTo>
                  <a:cubicBezTo>
                    <a:pt x="1516" y="3044"/>
                    <a:pt x="3044" y="1516"/>
                    <a:pt x="4925" y="1516"/>
                  </a:cubicBezTo>
                  <a:cubicBezTo>
                    <a:pt x="6807" y="1516"/>
                    <a:pt x="8335" y="3044"/>
                    <a:pt x="8335" y="4925"/>
                  </a:cubicBezTo>
                  <a:lnTo>
                    <a:pt x="8335" y="6950"/>
                  </a:lnTo>
                  <a:lnTo>
                    <a:pt x="9863" y="6950"/>
                  </a:lnTo>
                  <a:lnTo>
                    <a:pt x="9863" y="4938"/>
                  </a:lnTo>
                  <a:cubicBezTo>
                    <a:pt x="9863" y="2208"/>
                    <a:pt x="7656" y="0"/>
                    <a:pt x="4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73"/>
          <p:cNvGrpSpPr/>
          <p:nvPr/>
        </p:nvGrpSpPr>
        <p:grpSpPr>
          <a:xfrm flipH="1">
            <a:off x="3842111" y="743592"/>
            <a:ext cx="1018767" cy="837885"/>
            <a:chOff x="748250" y="3297050"/>
            <a:chExt cx="917725" cy="723625"/>
          </a:xfrm>
        </p:grpSpPr>
        <p:sp>
          <p:nvSpPr>
            <p:cNvPr id="1316" name="Google Shape;1316;p73"/>
            <p:cNvSpPr/>
            <p:nvPr/>
          </p:nvSpPr>
          <p:spPr>
            <a:xfrm>
              <a:off x="766525" y="3324125"/>
              <a:ext cx="836425" cy="520275"/>
            </a:xfrm>
            <a:custGeom>
              <a:avLst/>
              <a:gdLst/>
              <a:ahLst/>
              <a:cxnLst/>
              <a:rect l="l" t="t" r="r" b="b"/>
              <a:pathLst>
                <a:path w="33457" h="20811" extrusionOk="0">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rgbClr val="281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3"/>
            <p:cNvSpPr/>
            <p:nvPr/>
          </p:nvSpPr>
          <p:spPr>
            <a:xfrm>
              <a:off x="766525" y="3324125"/>
              <a:ext cx="836425" cy="520275"/>
            </a:xfrm>
            <a:custGeom>
              <a:avLst/>
              <a:gdLst/>
              <a:ahLst/>
              <a:cxnLst/>
              <a:rect l="l" t="t" r="r" b="b"/>
              <a:pathLst>
                <a:path w="33457" h="20811" extrusionOk="0">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3"/>
            <p:cNvSpPr/>
            <p:nvPr/>
          </p:nvSpPr>
          <p:spPr>
            <a:xfrm>
              <a:off x="838700" y="3297050"/>
              <a:ext cx="738125" cy="563225"/>
            </a:xfrm>
            <a:custGeom>
              <a:avLst/>
              <a:gdLst/>
              <a:ahLst/>
              <a:cxnLst/>
              <a:rect l="l" t="t" r="r" b="b"/>
              <a:pathLst>
                <a:path w="29525" h="22529" extrusionOk="0">
                  <a:moveTo>
                    <a:pt x="26307" y="0"/>
                  </a:moveTo>
                  <a:cubicBezTo>
                    <a:pt x="26243" y="0"/>
                    <a:pt x="26178" y="9"/>
                    <a:pt x="26115" y="27"/>
                  </a:cubicBezTo>
                  <a:lnTo>
                    <a:pt x="589" y="7708"/>
                  </a:lnTo>
                  <a:cubicBezTo>
                    <a:pt x="575" y="7708"/>
                    <a:pt x="549" y="7721"/>
                    <a:pt x="523" y="7734"/>
                  </a:cubicBezTo>
                  <a:cubicBezTo>
                    <a:pt x="171" y="7878"/>
                    <a:pt x="1" y="8283"/>
                    <a:pt x="144" y="8636"/>
                  </a:cubicBezTo>
                  <a:cubicBezTo>
                    <a:pt x="1189" y="11183"/>
                    <a:pt x="4769" y="19831"/>
                    <a:pt x="5762" y="22104"/>
                  </a:cubicBezTo>
                  <a:cubicBezTo>
                    <a:pt x="5882" y="22366"/>
                    <a:pt x="6139" y="22528"/>
                    <a:pt x="6419" y="22528"/>
                  </a:cubicBezTo>
                  <a:cubicBezTo>
                    <a:pt x="6474" y="22528"/>
                    <a:pt x="6529" y="22522"/>
                    <a:pt x="6585" y="22509"/>
                  </a:cubicBezTo>
                  <a:lnTo>
                    <a:pt x="28949" y="16565"/>
                  </a:lnTo>
                  <a:cubicBezTo>
                    <a:pt x="29302" y="16474"/>
                    <a:pt x="29524" y="16134"/>
                    <a:pt x="29459" y="15781"/>
                  </a:cubicBezTo>
                  <a:lnTo>
                    <a:pt x="27003" y="589"/>
                  </a:lnTo>
                  <a:cubicBezTo>
                    <a:pt x="27003" y="563"/>
                    <a:pt x="26990" y="523"/>
                    <a:pt x="26990" y="497"/>
                  </a:cubicBezTo>
                  <a:cubicBezTo>
                    <a:pt x="26893" y="195"/>
                    <a:pt x="26609" y="0"/>
                    <a:pt x="26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3"/>
            <p:cNvSpPr/>
            <p:nvPr/>
          </p:nvSpPr>
          <p:spPr>
            <a:xfrm>
              <a:off x="807025" y="3341250"/>
              <a:ext cx="738100" cy="555625"/>
            </a:xfrm>
            <a:custGeom>
              <a:avLst/>
              <a:gdLst/>
              <a:ahLst/>
              <a:cxnLst/>
              <a:rect l="l" t="t" r="r" b="b"/>
              <a:pathLst>
                <a:path w="29524" h="22225" extrusionOk="0">
                  <a:moveTo>
                    <a:pt x="26406" y="0"/>
                  </a:moveTo>
                  <a:cubicBezTo>
                    <a:pt x="26349" y="0"/>
                    <a:pt x="26290" y="7"/>
                    <a:pt x="26232" y="23"/>
                  </a:cubicBezTo>
                  <a:lnTo>
                    <a:pt x="549" y="7430"/>
                  </a:lnTo>
                  <a:lnTo>
                    <a:pt x="510" y="7443"/>
                  </a:lnTo>
                  <a:cubicBezTo>
                    <a:pt x="170" y="7573"/>
                    <a:pt x="1" y="7952"/>
                    <a:pt x="131" y="8292"/>
                  </a:cubicBezTo>
                  <a:cubicBezTo>
                    <a:pt x="1163" y="10800"/>
                    <a:pt x="4808" y="19631"/>
                    <a:pt x="5788" y="21838"/>
                  </a:cubicBezTo>
                  <a:cubicBezTo>
                    <a:pt x="5896" y="22076"/>
                    <a:pt x="6129" y="22224"/>
                    <a:pt x="6383" y="22224"/>
                  </a:cubicBezTo>
                  <a:cubicBezTo>
                    <a:pt x="6437" y="22224"/>
                    <a:pt x="6491" y="22218"/>
                    <a:pt x="6545" y="22204"/>
                  </a:cubicBezTo>
                  <a:lnTo>
                    <a:pt x="29001" y="16234"/>
                  </a:lnTo>
                  <a:cubicBezTo>
                    <a:pt x="29315" y="16156"/>
                    <a:pt x="29524" y="15829"/>
                    <a:pt x="29472" y="15503"/>
                  </a:cubicBezTo>
                  <a:lnTo>
                    <a:pt x="27042" y="545"/>
                  </a:lnTo>
                  <a:cubicBezTo>
                    <a:pt x="27042" y="519"/>
                    <a:pt x="27029" y="493"/>
                    <a:pt x="27029" y="480"/>
                  </a:cubicBezTo>
                  <a:cubicBezTo>
                    <a:pt x="26952" y="185"/>
                    <a:pt x="26694" y="0"/>
                    <a:pt x="26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3"/>
            <p:cNvSpPr/>
            <p:nvPr/>
          </p:nvSpPr>
          <p:spPr>
            <a:xfrm>
              <a:off x="748250" y="3357725"/>
              <a:ext cx="917725" cy="662950"/>
            </a:xfrm>
            <a:custGeom>
              <a:avLst/>
              <a:gdLst/>
              <a:ahLst/>
              <a:cxnLst/>
              <a:rect l="l" t="t" r="r" b="b"/>
              <a:pathLst>
                <a:path w="36709" h="26518" extrusionOk="0">
                  <a:moveTo>
                    <a:pt x="32463" y="0"/>
                  </a:moveTo>
                  <a:cubicBezTo>
                    <a:pt x="32415" y="0"/>
                    <a:pt x="32367" y="6"/>
                    <a:pt x="32319" y="17"/>
                  </a:cubicBezTo>
                  <a:lnTo>
                    <a:pt x="32267" y="30"/>
                  </a:lnTo>
                  <a:lnTo>
                    <a:pt x="9001" y="6993"/>
                  </a:lnTo>
                  <a:lnTo>
                    <a:pt x="8661" y="6444"/>
                  </a:lnTo>
                  <a:cubicBezTo>
                    <a:pt x="8530" y="6252"/>
                    <a:pt x="8321" y="6139"/>
                    <a:pt x="8101" y="6139"/>
                  </a:cubicBezTo>
                  <a:cubicBezTo>
                    <a:pt x="8036" y="6139"/>
                    <a:pt x="7969" y="6149"/>
                    <a:pt x="7904" y="6170"/>
                  </a:cubicBezTo>
                  <a:lnTo>
                    <a:pt x="562" y="8299"/>
                  </a:lnTo>
                  <a:cubicBezTo>
                    <a:pt x="209" y="8390"/>
                    <a:pt x="0" y="8756"/>
                    <a:pt x="92" y="9109"/>
                  </a:cubicBezTo>
                  <a:cubicBezTo>
                    <a:pt x="92" y="9135"/>
                    <a:pt x="105" y="9148"/>
                    <a:pt x="118" y="9174"/>
                  </a:cubicBezTo>
                  <a:lnTo>
                    <a:pt x="418" y="9945"/>
                  </a:lnTo>
                  <a:lnTo>
                    <a:pt x="536" y="10245"/>
                  </a:lnTo>
                  <a:lnTo>
                    <a:pt x="7681" y="26157"/>
                  </a:lnTo>
                  <a:cubicBezTo>
                    <a:pt x="7783" y="26381"/>
                    <a:pt x="8012" y="26517"/>
                    <a:pt x="8250" y="26517"/>
                  </a:cubicBezTo>
                  <a:cubicBezTo>
                    <a:pt x="8318" y="26517"/>
                    <a:pt x="8386" y="26506"/>
                    <a:pt x="8452" y="26483"/>
                  </a:cubicBezTo>
                  <a:lnTo>
                    <a:pt x="36186" y="18201"/>
                  </a:lnTo>
                  <a:cubicBezTo>
                    <a:pt x="36499" y="18123"/>
                    <a:pt x="36708" y="17796"/>
                    <a:pt x="36643" y="17469"/>
                  </a:cubicBezTo>
                  <a:lnTo>
                    <a:pt x="33077" y="487"/>
                  </a:lnTo>
                  <a:cubicBezTo>
                    <a:pt x="33010" y="196"/>
                    <a:pt x="32750" y="0"/>
                    <a:pt x="32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74"/>
          <p:cNvSpPr txBox="1">
            <a:spLocks noGrp="1"/>
          </p:cNvSpPr>
          <p:nvPr>
            <p:ph type="subTitle" idx="1"/>
          </p:nvPr>
        </p:nvSpPr>
        <p:spPr>
          <a:xfrm>
            <a:off x="720000" y="2378975"/>
            <a:ext cx="3756600" cy="30996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Glad/Kudos​</a:t>
            </a:r>
            <a:endParaRPr sz="1400">
              <a:solidFill>
                <a:srgbClr val="000000"/>
              </a:solidFill>
              <a:highlight>
                <a:srgbClr val="F5F5F5"/>
              </a:highlight>
              <a:latin typeface="Arial"/>
              <a:ea typeface="Arial"/>
              <a:cs typeface="Arial"/>
              <a:sym typeface="Arial"/>
            </a:endParaRPr>
          </a:p>
          <a:p>
            <a:pPr marL="914400" lvl="1" indent="-317500" algn="l" rtl="0">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Completed project despite obstacles on time​</a:t>
            </a:r>
            <a:endParaRPr sz="1400">
              <a:solidFill>
                <a:srgbClr val="000000"/>
              </a:solidFill>
              <a:highlight>
                <a:srgbClr val="F5F5F5"/>
              </a:highlight>
              <a:latin typeface="Arial"/>
              <a:ea typeface="Arial"/>
              <a:cs typeface="Arial"/>
              <a:sym typeface="Arial"/>
            </a:endParaRPr>
          </a:p>
          <a:p>
            <a:pPr marL="914400" lvl="1" indent="-317500" algn="l" rtl="0">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Automated cleaning​</a:t>
            </a:r>
            <a:endParaRPr sz="1400">
              <a:solidFill>
                <a:srgbClr val="000000"/>
              </a:solidFill>
              <a:highlight>
                <a:srgbClr val="F5F5F5"/>
              </a:highlight>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Sad</a:t>
            </a:r>
            <a:endParaRPr sz="1400">
              <a:solidFill>
                <a:srgbClr val="000000"/>
              </a:solidFill>
              <a:highlight>
                <a:srgbClr val="F5F5F5"/>
              </a:highlight>
              <a:latin typeface="Arial"/>
              <a:ea typeface="Arial"/>
              <a:cs typeface="Arial"/>
              <a:sym typeface="Arial"/>
            </a:endParaRPr>
          </a:p>
          <a:p>
            <a:pPr marL="914400" lvl="1" indent="-317500" algn="l" rtl="0">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Project is over</a:t>
            </a:r>
            <a:endParaRPr sz="1400">
              <a:solidFill>
                <a:srgbClr val="000000"/>
              </a:solidFill>
              <a:highlight>
                <a:srgbClr val="F5F5F5"/>
              </a:highlight>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Mad​</a:t>
            </a:r>
            <a:endParaRPr sz="1400">
              <a:solidFill>
                <a:srgbClr val="000000"/>
              </a:solidFill>
              <a:highlight>
                <a:srgbClr val="F5F5F5"/>
              </a:highlight>
              <a:latin typeface="Arial"/>
              <a:ea typeface="Arial"/>
              <a:cs typeface="Arial"/>
              <a:sym typeface="Arial"/>
            </a:endParaRPr>
          </a:p>
          <a:p>
            <a:pPr marL="914400" lvl="1" indent="-317500" algn="l" rtl="0">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Lack of detailed documentation​</a:t>
            </a:r>
            <a:endParaRPr sz="1400">
              <a:solidFill>
                <a:srgbClr val="000000"/>
              </a:solidFill>
              <a:highlight>
                <a:srgbClr val="F5F5F5"/>
              </a:highlight>
              <a:latin typeface="Arial"/>
              <a:ea typeface="Arial"/>
              <a:cs typeface="Arial"/>
              <a:sym typeface="Arial"/>
            </a:endParaRPr>
          </a:p>
          <a:p>
            <a:pPr marL="914400" lvl="1" indent="-317500" algn="l" rtl="0">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Long confusion on CI/CD Pipeline implementation​</a:t>
            </a:r>
            <a:endParaRPr/>
          </a:p>
        </p:txBody>
      </p:sp>
      <p:pic>
        <p:nvPicPr>
          <p:cNvPr id="1326" name="Google Shape;1326;p74"/>
          <p:cNvPicPr preferRelativeResize="0">
            <a:picLocks noGrp="1"/>
          </p:cNvPicPr>
          <p:nvPr>
            <p:ph type="pic" idx="2"/>
          </p:nvPr>
        </p:nvPicPr>
        <p:blipFill rotWithShape="1">
          <a:blip r:embed="rId3">
            <a:alphaModFix/>
          </a:blip>
          <a:srcRect l="470" r="1557"/>
          <a:stretch/>
        </p:blipFill>
        <p:spPr>
          <a:xfrm>
            <a:off x="4646575" y="0"/>
            <a:ext cx="4497425" cy="5143501"/>
          </a:xfrm>
          <a:prstGeom prst="rect">
            <a:avLst/>
          </a:prstGeom>
        </p:spPr>
      </p:pic>
      <p:sp>
        <p:nvSpPr>
          <p:cNvPr id="1327" name="Google Shape;1327;p74"/>
          <p:cNvSpPr txBox="1">
            <a:spLocks noGrp="1"/>
          </p:cNvSpPr>
          <p:nvPr>
            <p:ph type="title"/>
          </p:nvPr>
        </p:nvSpPr>
        <p:spPr>
          <a:xfrm>
            <a:off x="720000" y="1009700"/>
            <a:ext cx="3756600" cy="65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Last Sprint Retrospective</a:t>
            </a:r>
            <a:endParaRPr/>
          </a:p>
        </p:txBody>
      </p:sp>
      <p:sp>
        <p:nvSpPr>
          <p:cNvPr id="1328" name="Google Shape;1328;p74"/>
          <p:cNvSpPr txBox="1"/>
          <p:nvPr/>
        </p:nvSpPr>
        <p:spPr>
          <a:xfrm>
            <a:off x="210625" y="1666700"/>
            <a:ext cx="4182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474747"/>
                </a:solidFill>
                <a:highlight>
                  <a:schemeClr val="lt2"/>
                </a:highlight>
                <a:latin typeface="Verdana"/>
                <a:ea typeface="Verdana"/>
                <a:cs typeface="Verdana"/>
                <a:sym typeface="Verdana"/>
              </a:rPr>
              <a:t>As described in the </a:t>
            </a:r>
            <a:r>
              <a:rPr lang="en" sz="1200" u="sng">
                <a:solidFill>
                  <a:srgbClr val="137B92"/>
                </a:solidFill>
                <a:highlight>
                  <a:schemeClr val="lt2"/>
                </a:highlight>
                <a:latin typeface="Verdana"/>
                <a:ea typeface="Verdana"/>
                <a:cs typeface="Verdana"/>
                <a:sym typeface="Verdana"/>
                <a:hlinkClick r:id="rId4">
                  <a:extLst>
                    <a:ext uri="{A12FA001-AC4F-418D-AE19-62706E023703}">
                      <ahyp:hlinkClr xmlns:ahyp="http://schemas.microsoft.com/office/drawing/2018/hyperlinkcolor" val="tx"/>
                    </a:ext>
                  </a:extLst>
                </a:hlinkClick>
              </a:rPr>
              <a:t>Scrum Guide</a:t>
            </a:r>
            <a:r>
              <a:rPr lang="en" sz="1200">
                <a:solidFill>
                  <a:srgbClr val="474747"/>
                </a:solidFill>
                <a:highlight>
                  <a:schemeClr val="lt2"/>
                </a:highlight>
                <a:latin typeface="Verdana"/>
                <a:ea typeface="Verdana"/>
                <a:cs typeface="Verdana"/>
                <a:sym typeface="Verdana"/>
              </a:rPr>
              <a:t>, the purpose of the Sprint Retrospective is to plan ways to increase quality and effectiveness.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75"/>
          <p:cNvSpPr txBox="1">
            <a:spLocks noGrp="1"/>
          </p:cNvSpPr>
          <p:nvPr>
            <p:ph type="title"/>
          </p:nvPr>
        </p:nvSpPr>
        <p:spPr>
          <a:xfrm>
            <a:off x="719988"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Last Sprint Retrospective</a:t>
            </a:r>
            <a:endParaRPr/>
          </a:p>
        </p:txBody>
      </p:sp>
      <p:pic>
        <p:nvPicPr>
          <p:cNvPr id="1334" name="Google Shape;1334;p75"/>
          <p:cNvPicPr preferRelativeResize="0"/>
          <p:nvPr/>
        </p:nvPicPr>
        <p:blipFill>
          <a:blip r:embed="rId3">
            <a:alphaModFix/>
          </a:blip>
          <a:stretch>
            <a:fillRect/>
          </a:stretch>
        </p:blipFill>
        <p:spPr>
          <a:xfrm>
            <a:off x="498500" y="689225"/>
            <a:ext cx="8185050" cy="43703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76"/>
          <p:cNvSpPr/>
          <p:nvPr/>
        </p:nvSpPr>
        <p:spPr>
          <a:xfrm>
            <a:off x="590700" y="1030675"/>
            <a:ext cx="3385500" cy="3385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340" name="Google Shape;1340;p76"/>
          <p:cNvSpPr txBox="1">
            <a:spLocks noGrp="1"/>
          </p:cNvSpPr>
          <p:nvPr>
            <p:ph type="title"/>
          </p:nvPr>
        </p:nvSpPr>
        <p:spPr>
          <a:xfrm>
            <a:off x="4047175" y="2504625"/>
            <a:ext cx="43836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Individual Presentation</a:t>
            </a:r>
            <a:endParaRPr/>
          </a:p>
        </p:txBody>
      </p:sp>
      <p:sp>
        <p:nvSpPr>
          <p:cNvPr id="1341" name="Google Shape;1341;p76"/>
          <p:cNvSpPr txBox="1">
            <a:spLocks noGrp="1"/>
          </p:cNvSpPr>
          <p:nvPr>
            <p:ph type="title" idx="2"/>
          </p:nvPr>
        </p:nvSpPr>
        <p:spPr>
          <a:xfrm>
            <a:off x="7411975" y="1403275"/>
            <a:ext cx="1018800" cy="101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grpSp>
        <p:nvGrpSpPr>
          <p:cNvPr id="1342" name="Google Shape;1342;p76"/>
          <p:cNvGrpSpPr/>
          <p:nvPr/>
        </p:nvGrpSpPr>
        <p:grpSpPr>
          <a:xfrm>
            <a:off x="-640600" y="1389751"/>
            <a:ext cx="4482703" cy="6005173"/>
            <a:chOff x="3554925" y="1032850"/>
            <a:chExt cx="1590175" cy="2130325"/>
          </a:xfrm>
        </p:grpSpPr>
        <p:sp>
          <p:nvSpPr>
            <p:cNvPr id="1343" name="Google Shape;1343;p76"/>
            <p:cNvSpPr/>
            <p:nvPr/>
          </p:nvSpPr>
          <p:spPr>
            <a:xfrm>
              <a:off x="3554925" y="1243175"/>
              <a:ext cx="821725" cy="1920000"/>
            </a:xfrm>
            <a:custGeom>
              <a:avLst/>
              <a:gdLst/>
              <a:ahLst/>
              <a:cxnLst/>
              <a:rect l="l" t="t" r="r" b="b"/>
              <a:pathLst>
                <a:path w="32869" h="76800" extrusionOk="0">
                  <a:moveTo>
                    <a:pt x="0" y="0"/>
                  </a:moveTo>
                  <a:lnTo>
                    <a:pt x="0" y="76800"/>
                  </a:lnTo>
                  <a:lnTo>
                    <a:pt x="32868" y="76800"/>
                  </a:lnTo>
                  <a:lnTo>
                    <a:pt x="328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6"/>
            <p:cNvSpPr/>
            <p:nvPr/>
          </p:nvSpPr>
          <p:spPr>
            <a:xfrm>
              <a:off x="3554925" y="1243175"/>
              <a:ext cx="224725" cy="1920000"/>
            </a:xfrm>
            <a:custGeom>
              <a:avLst/>
              <a:gdLst/>
              <a:ahLst/>
              <a:cxnLst/>
              <a:rect l="l" t="t" r="r" b="b"/>
              <a:pathLst>
                <a:path w="8989" h="76800" extrusionOk="0">
                  <a:moveTo>
                    <a:pt x="0" y="0"/>
                  </a:moveTo>
                  <a:lnTo>
                    <a:pt x="0" y="76800"/>
                  </a:lnTo>
                  <a:lnTo>
                    <a:pt x="8988" y="76800"/>
                  </a:lnTo>
                  <a:lnTo>
                    <a:pt x="8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6"/>
            <p:cNvSpPr/>
            <p:nvPr/>
          </p:nvSpPr>
          <p:spPr>
            <a:xfrm>
              <a:off x="3810650" y="1372175"/>
              <a:ext cx="538550" cy="382775"/>
            </a:xfrm>
            <a:custGeom>
              <a:avLst/>
              <a:gdLst/>
              <a:ahLst/>
              <a:cxnLst/>
              <a:rect l="l" t="t" r="r" b="b"/>
              <a:pathLst>
                <a:path w="21542" h="15311" extrusionOk="0">
                  <a:moveTo>
                    <a:pt x="0" y="0"/>
                  </a:moveTo>
                  <a:lnTo>
                    <a:pt x="0" y="15310"/>
                  </a:lnTo>
                  <a:lnTo>
                    <a:pt x="52" y="15310"/>
                  </a:lnTo>
                  <a:lnTo>
                    <a:pt x="15533" y="15284"/>
                  </a:lnTo>
                  <a:lnTo>
                    <a:pt x="19935" y="15271"/>
                  </a:lnTo>
                  <a:lnTo>
                    <a:pt x="19909" y="15271"/>
                  </a:lnTo>
                  <a:lnTo>
                    <a:pt x="15493" y="15258"/>
                  </a:lnTo>
                  <a:lnTo>
                    <a:pt x="92" y="15232"/>
                  </a:lnTo>
                  <a:lnTo>
                    <a:pt x="92" y="15232"/>
                  </a:lnTo>
                  <a:lnTo>
                    <a:pt x="92" y="105"/>
                  </a:lnTo>
                  <a:lnTo>
                    <a:pt x="92" y="105"/>
                  </a:lnTo>
                  <a:lnTo>
                    <a:pt x="21424" y="92"/>
                  </a:lnTo>
                  <a:lnTo>
                    <a:pt x="21424" y="92"/>
                  </a:lnTo>
                  <a:cubicBezTo>
                    <a:pt x="21437" y="4698"/>
                    <a:pt x="21450" y="8486"/>
                    <a:pt x="21450" y="11117"/>
                  </a:cubicBezTo>
                  <a:lnTo>
                    <a:pt x="21450" y="15284"/>
                  </a:lnTo>
                  <a:cubicBezTo>
                    <a:pt x="21490" y="15193"/>
                    <a:pt x="21503" y="15101"/>
                    <a:pt x="21503" y="15010"/>
                  </a:cubicBezTo>
                  <a:lnTo>
                    <a:pt x="21503" y="14213"/>
                  </a:lnTo>
                  <a:cubicBezTo>
                    <a:pt x="21516" y="13508"/>
                    <a:pt x="21516" y="12476"/>
                    <a:pt x="21516" y="11156"/>
                  </a:cubicBezTo>
                  <a:cubicBezTo>
                    <a:pt x="21516" y="8478"/>
                    <a:pt x="21529" y="4677"/>
                    <a:pt x="21542" y="52"/>
                  </a:cubicBezTo>
                  <a:lnTo>
                    <a:pt x="21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6"/>
            <p:cNvSpPr/>
            <p:nvPr/>
          </p:nvSpPr>
          <p:spPr>
            <a:xfrm>
              <a:off x="3974925" y="1607625"/>
              <a:ext cx="218175" cy="36925"/>
            </a:xfrm>
            <a:custGeom>
              <a:avLst/>
              <a:gdLst/>
              <a:ahLst/>
              <a:cxnLst/>
              <a:rect l="l" t="t" r="r" b="b"/>
              <a:pathLst>
                <a:path w="8727" h="1477" extrusionOk="0">
                  <a:moveTo>
                    <a:pt x="0" y="1"/>
                  </a:moveTo>
                  <a:lnTo>
                    <a:pt x="0" y="1477"/>
                  </a:lnTo>
                  <a:lnTo>
                    <a:pt x="8726" y="1477"/>
                  </a:lnTo>
                  <a:lnTo>
                    <a:pt x="8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6"/>
            <p:cNvSpPr/>
            <p:nvPr/>
          </p:nvSpPr>
          <p:spPr>
            <a:xfrm>
              <a:off x="4027175" y="1443350"/>
              <a:ext cx="139475" cy="106825"/>
            </a:xfrm>
            <a:custGeom>
              <a:avLst/>
              <a:gdLst/>
              <a:ahLst/>
              <a:cxnLst/>
              <a:rect l="l" t="t" r="r" b="b"/>
              <a:pathLst>
                <a:path w="5579" h="4273" extrusionOk="0">
                  <a:moveTo>
                    <a:pt x="536" y="1"/>
                  </a:moveTo>
                  <a:cubicBezTo>
                    <a:pt x="235" y="1"/>
                    <a:pt x="0" y="249"/>
                    <a:pt x="0" y="537"/>
                  </a:cubicBezTo>
                  <a:lnTo>
                    <a:pt x="0" y="3737"/>
                  </a:lnTo>
                  <a:cubicBezTo>
                    <a:pt x="0" y="4038"/>
                    <a:pt x="235" y="4273"/>
                    <a:pt x="536" y="4273"/>
                  </a:cubicBezTo>
                  <a:lnTo>
                    <a:pt x="5030" y="4273"/>
                  </a:lnTo>
                  <a:cubicBezTo>
                    <a:pt x="5330" y="4273"/>
                    <a:pt x="5578" y="4038"/>
                    <a:pt x="5578" y="3737"/>
                  </a:cubicBezTo>
                  <a:lnTo>
                    <a:pt x="5578" y="537"/>
                  </a:lnTo>
                  <a:cubicBezTo>
                    <a:pt x="5578" y="249"/>
                    <a:pt x="5330" y="1"/>
                    <a:pt x="5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6"/>
            <p:cNvSpPr/>
            <p:nvPr/>
          </p:nvSpPr>
          <p:spPr>
            <a:xfrm>
              <a:off x="4035650" y="1482950"/>
              <a:ext cx="121850" cy="59400"/>
            </a:xfrm>
            <a:custGeom>
              <a:avLst/>
              <a:gdLst/>
              <a:ahLst/>
              <a:cxnLst/>
              <a:rect l="l" t="t" r="r" b="b"/>
              <a:pathLst>
                <a:path w="4874" h="2376" extrusionOk="0">
                  <a:moveTo>
                    <a:pt x="1866" y="1"/>
                  </a:moveTo>
                  <a:cubicBezTo>
                    <a:pt x="1845" y="1"/>
                    <a:pt x="1824" y="4"/>
                    <a:pt x="1804" y="11"/>
                  </a:cubicBezTo>
                  <a:cubicBezTo>
                    <a:pt x="1764" y="24"/>
                    <a:pt x="1738" y="50"/>
                    <a:pt x="1712" y="76"/>
                  </a:cubicBezTo>
                  <a:lnTo>
                    <a:pt x="1647" y="154"/>
                  </a:lnTo>
                  <a:cubicBezTo>
                    <a:pt x="1621" y="194"/>
                    <a:pt x="1582" y="246"/>
                    <a:pt x="1542" y="285"/>
                  </a:cubicBezTo>
                  <a:lnTo>
                    <a:pt x="1346" y="559"/>
                  </a:lnTo>
                  <a:lnTo>
                    <a:pt x="641" y="1500"/>
                  </a:lnTo>
                  <a:lnTo>
                    <a:pt x="171" y="2140"/>
                  </a:lnTo>
                  <a:cubicBezTo>
                    <a:pt x="105" y="2205"/>
                    <a:pt x="53" y="2284"/>
                    <a:pt x="1" y="2375"/>
                  </a:cubicBezTo>
                  <a:cubicBezTo>
                    <a:pt x="79" y="2310"/>
                    <a:pt x="145" y="2244"/>
                    <a:pt x="197" y="2166"/>
                  </a:cubicBezTo>
                  <a:lnTo>
                    <a:pt x="693" y="1552"/>
                  </a:lnTo>
                  <a:lnTo>
                    <a:pt x="1425" y="612"/>
                  </a:lnTo>
                  <a:cubicBezTo>
                    <a:pt x="1503" y="533"/>
                    <a:pt x="1568" y="442"/>
                    <a:pt x="1634" y="350"/>
                  </a:cubicBezTo>
                  <a:lnTo>
                    <a:pt x="1751" y="207"/>
                  </a:lnTo>
                  <a:lnTo>
                    <a:pt x="1804" y="141"/>
                  </a:lnTo>
                  <a:cubicBezTo>
                    <a:pt x="1817" y="128"/>
                    <a:pt x="1830" y="115"/>
                    <a:pt x="1843" y="115"/>
                  </a:cubicBezTo>
                  <a:cubicBezTo>
                    <a:pt x="1857" y="106"/>
                    <a:pt x="1872" y="102"/>
                    <a:pt x="1888" y="102"/>
                  </a:cubicBezTo>
                  <a:cubicBezTo>
                    <a:pt x="1916" y="102"/>
                    <a:pt x="1944" y="116"/>
                    <a:pt x="1960" y="141"/>
                  </a:cubicBezTo>
                  <a:lnTo>
                    <a:pt x="2078" y="285"/>
                  </a:lnTo>
                  <a:lnTo>
                    <a:pt x="2326" y="572"/>
                  </a:lnTo>
                  <a:lnTo>
                    <a:pt x="2809" y="1134"/>
                  </a:lnTo>
                  <a:lnTo>
                    <a:pt x="2836" y="1160"/>
                  </a:lnTo>
                  <a:cubicBezTo>
                    <a:pt x="2888" y="1212"/>
                    <a:pt x="2940" y="1239"/>
                    <a:pt x="3005" y="1239"/>
                  </a:cubicBezTo>
                  <a:cubicBezTo>
                    <a:pt x="3084" y="1226"/>
                    <a:pt x="3149" y="1186"/>
                    <a:pt x="3188" y="1134"/>
                  </a:cubicBezTo>
                  <a:lnTo>
                    <a:pt x="3410" y="873"/>
                  </a:lnTo>
                  <a:lnTo>
                    <a:pt x="3515" y="755"/>
                  </a:lnTo>
                  <a:cubicBezTo>
                    <a:pt x="3554" y="716"/>
                    <a:pt x="3580" y="677"/>
                    <a:pt x="3606" y="677"/>
                  </a:cubicBezTo>
                  <a:cubicBezTo>
                    <a:pt x="3646" y="677"/>
                    <a:pt x="3685" y="677"/>
                    <a:pt x="3711" y="716"/>
                  </a:cubicBezTo>
                  <a:lnTo>
                    <a:pt x="3802" y="821"/>
                  </a:lnTo>
                  <a:lnTo>
                    <a:pt x="4155" y="1239"/>
                  </a:lnTo>
                  <a:lnTo>
                    <a:pt x="4678" y="1840"/>
                  </a:lnTo>
                  <a:cubicBezTo>
                    <a:pt x="4730" y="1918"/>
                    <a:pt x="4795" y="1996"/>
                    <a:pt x="4874" y="2062"/>
                  </a:cubicBezTo>
                  <a:cubicBezTo>
                    <a:pt x="4821" y="1970"/>
                    <a:pt x="4769" y="1892"/>
                    <a:pt x="4704" y="1826"/>
                  </a:cubicBezTo>
                  <a:lnTo>
                    <a:pt x="4207" y="1199"/>
                  </a:lnTo>
                  <a:lnTo>
                    <a:pt x="3868" y="768"/>
                  </a:lnTo>
                  <a:lnTo>
                    <a:pt x="3776" y="651"/>
                  </a:lnTo>
                  <a:cubicBezTo>
                    <a:pt x="3733" y="607"/>
                    <a:pt x="3681" y="582"/>
                    <a:pt x="3627" y="582"/>
                  </a:cubicBezTo>
                  <a:cubicBezTo>
                    <a:pt x="3616" y="582"/>
                    <a:pt x="3605" y="583"/>
                    <a:pt x="3593" y="585"/>
                  </a:cubicBezTo>
                  <a:cubicBezTo>
                    <a:pt x="3528" y="599"/>
                    <a:pt x="3476" y="638"/>
                    <a:pt x="3437" y="690"/>
                  </a:cubicBezTo>
                  <a:lnTo>
                    <a:pt x="3319" y="821"/>
                  </a:lnTo>
                  <a:lnTo>
                    <a:pt x="3097" y="1069"/>
                  </a:lnTo>
                  <a:cubicBezTo>
                    <a:pt x="3058" y="1115"/>
                    <a:pt x="3019" y="1137"/>
                    <a:pt x="2981" y="1137"/>
                  </a:cubicBezTo>
                  <a:cubicBezTo>
                    <a:pt x="2943" y="1137"/>
                    <a:pt x="2907" y="1115"/>
                    <a:pt x="2875" y="1069"/>
                  </a:cubicBezTo>
                  <a:cubicBezTo>
                    <a:pt x="2718" y="886"/>
                    <a:pt x="2548" y="690"/>
                    <a:pt x="2391" y="507"/>
                  </a:cubicBezTo>
                  <a:cubicBezTo>
                    <a:pt x="2313" y="403"/>
                    <a:pt x="2222" y="311"/>
                    <a:pt x="2143" y="220"/>
                  </a:cubicBezTo>
                  <a:lnTo>
                    <a:pt x="2026" y="76"/>
                  </a:lnTo>
                  <a:cubicBezTo>
                    <a:pt x="1987" y="28"/>
                    <a:pt x="1927" y="1"/>
                    <a:pt x="1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6"/>
            <p:cNvSpPr/>
            <p:nvPr/>
          </p:nvSpPr>
          <p:spPr>
            <a:xfrm>
              <a:off x="4094450" y="1461325"/>
              <a:ext cx="28100" cy="25650"/>
            </a:xfrm>
            <a:custGeom>
              <a:avLst/>
              <a:gdLst/>
              <a:ahLst/>
              <a:cxnLst/>
              <a:rect l="l" t="t" r="r" b="b"/>
              <a:pathLst>
                <a:path w="1124" h="1026" extrusionOk="0">
                  <a:moveTo>
                    <a:pt x="625" y="1"/>
                  </a:moveTo>
                  <a:cubicBezTo>
                    <a:pt x="569" y="1"/>
                    <a:pt x="513" y="10"/>
                    <a:pt x="457" y="27"/>
                  </a:cubicBezTo>
                  <a:cubicBezTo>
                    <a:pt x="0" y="196"/>
                    <a:pt x="0" y="836"/>
                    <a:pt x="457" y="993"/>
                  </a:cubicBezTo>
                  <a:cubicBezTo>
                    <a:pt x="514" y="1015"/>
                    <a:pt x="572" y="1025"/>
                    <a:pt x="629" y="1025"/>
                  </a:cubicBezTo>
                  <a:cubicBezTo>
                    <a:pt x="743" y="1025"/>
                    <a:pt x="854" y="985"/>
                    <a:pt x="941" y="915"/>
                  </a:cubicBezTo>
                  <a:cubicBezTo>
                    <a:pt x="1032" y="836"/>
                    <a:pt x="1085" y="745"/>
                    <a:pt x="1098" y="627"/>
                  </a:cubicBezTo>
                  <a:cubicBezTo>
                    <a:pt x="1124" y="562"/>
                    <a:pt x="1111" y="510"/>
                    <a:pt x="1098" y="510"/>
                  </a:cubicBezTo>
                  <a:cubicBezTo>
                    <a:pt x="1098" y="510"/>
                    <a:pt x="1085" y="549"/>
                    <a:pt x="1071" y="614"/>
                  </a:cubicBezTo>
                  <a:cubicBezTo>
                    <a:pt x="1032" y="719"/>
                    <a:pt x="980" y="797"/>
                    <a:pt x="902" y="850"/>
                  </a:cubicBezTo>
                  <a:cubicBezTo>
                    <a:pt x="876" y="876"/>
                    <a:pt x="836" y="889"/>
                    <a:pt x="797" y="902"/>
                  </a:cubicBezTo>
                  <a:cubicBezTo>
                    <a:pt x="738" y="926"/>
                    <a:pt x="682" y="937"/>
                    <a:pt x="629" y="937"/>
                  </a:cubicBezTo>
                  <a:cubicBezTo>
                    <a:pt x="229" y="937"/>
                    <a:pt x="48" y="304"/>
                    <a:pt x="510" y="131"/>
                  </a:cubicBezTo>
                  <a:cubicBezTo>
                    <a:pt x="560" y="111"/>
                    <a:pt x="612" y="100"/>
                    <a:pt x="664" y="100"/>
                  </a:cubicBezTo>
                  <a:cubicBezTo>
                    <a:pt x="747" y="100"/>
                    <a:pt x="829" y="127"/>
                    <a:pt x="902" y="183"/>
                  </a:cubicBezTo>
                  <a:cubicBezTo>
                    <a:pt x="980" y="236"/>
                    <a:pt x="1032" y="314"/>
                    <a:pt x="1071" y="405"/>
                  </a:cubicBezTo>
                  <a:cubicBezTo>
                    <a:pt x="1085" y="471"/>
                    <a:pt x="1098" y="510"/>
                    <a:pt x="1098" y="510"/>
                  </a:cubicBezTo>
                  <a:cubicBezTo>
                    <a:pt x="1111" y="471"/>
                    <a:pt x="1111" y="431"/>
                    <a:pt x="1098" y="392"/>
                  </a:cubicBezTo>
                  <a:cubicBezTo>
                    <a:pt x="1085" y="288"/>
                    <a:pt x="1032" y="183"/>
                    <a:pt x="941" y="118"/>
                  </a:cubicBezTo>
                  <a:cubicBezTo>
                    <a:pt x="853" y="39"/>
                    <a:pt x="741" y="1"/>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6"/>
            <p:cNvSpPr/>
            <p:nvPr/>
          </p:nvSpPr>
          <p:spPr>
            <a:xfrm>
              <a:off x="3804750" y="1783000"/>
              <a:ext cx="467050" cy="363200"/>
            </a:xfrm>
            <a:custGeom>
              <a:avLst/>
              <a:gdLst/>
              <a:ahLst/>
              <a:cxnLst/>
              <a:rect l="l" t="t" r="r" b="b"/>
              <a:pathLst>
                <a:path w="18682" h="14528" extrusionOk="0">
                  <a:moveTo>
                    <a:pt x="1" y="1"/>
                  </a:moveTo>
                  <a:lnTo>
                    <a:pt x="1" y="14527"/>
                  </a:lnTo>
                  <a:lnTo>
                    <a:pt x="18682" y="14527"/>
                  </a:lnTo>
                  <a:lnTo>
                    <a:pt x="186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6"/>
            <p:cNvSpPr/>
            <p:nvPr/>
          </p:nvSpPr>
          <p:spPr>
            <a:xfrm>
              <a:off x="3841025" y="1778425"/>
              <a:ext cx="255725" cy="82000"/>
            </a:xfrm>
            <a:custGeom>
              <a:avLst/>
              <a:gdLst/>
              <a:ahLst/>
              <a:cxnLst/>
              <a:rect l="l" t="t" r="r" b="b"/>
              <a:pathLst>
                <a:path w="10229" h="3280" extrusionOk="0">
                  <a:moveTo>
                    <a:pt x="2443" y="1"/>
                  </a:moveTo>
                  <a:cubicBezTo>
                    <a:pt x="2025" y="1"/>
                    <a:pt x="1685" y="328"/>
                    <a:pt x="1672" y="746"/>
                  </a:cubicBezTo>
                  <a:lnTo>
                    <a:pt x="732" y="746"/>
                  </a:lnTo>
                  <a:cubicBezTo>
                    <a:pt x="327" y="746"/>
                    <a:pt x="0" y="1072"/>
                    <a:pt x="0" y="1477"/>
                  </a:cubicBezTo>
                  <a:lnTo>
                    <a:pt x="0" y="3280"/>
                  </a:lnTo>
                  <a:lnTo>
                    <a:pt x="10229" y="3280"/>
                  </a:lnTo>
                  <a:lnTo>
                    <a:pt x="10229" y="1477"/>
                  </a:lnTo>
                  <a:cubicBezTo>
                    <a:pt x="10229" y="1072"/>
                    <a:pt x="9915" y="746"/>
                    <a:pt x="9510" y="746"/>
                  </a:cubicBezTo>
                  <a:lnTo>
                    <a:pt x="5944" y="746"/>
                  </a:lnTo>
                  <a:lnTo>
                    <a:pt x="5735" y="380"/>
                  </a:lnTo>
                  <a:cubicBezTo>
                    <a:pt x="5591" y="145"/>
                    <a:pt x="5343" y="1"/>
                    <a:pt x="5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6"/>
            <p:cNvSpPr/>
            <p:nvPr/>
          </p:nvSpPr>
          <p:spPr>
            <a:xfrm>
              <a:off x="3888050" y="1778425"/>
              <a:ext cx="255400" cy="82000"/>
            </a:xfrm>
            <a:custGeom>
              <a:avLst/>
              <a:gdLst/>
              <a:ahLst/>
              <a:cxnLst/>
              <a:rect l="l" t="t" r="r" b="b"/>
              <a:pathLst>
                <a:path w="10216" h="3280" extrusionOk="0">
                  <a:moveTo>
                    <a:pt x="2443" y="1"/>
                  </a:moveTo>
                  <a:cubicBezTo>
                    <a:pt x="2025" y="1"/>
                    <a:pt x="1685" y="328"/>
                    <a:pt x="1659" y="746"/>
                  </a:cubicBezTo>
                  <a:lnTo>
                    <a:pt x="732" y="746"/>
                  </a:lnTo>
                  <a:cubicBezTo>
                    <a:pt x="327" y="746"/>
                    <a:pt x="0" y="1072"/>
                    <a:pt x="0" y="1477"/>
                  </a:cubicBezTo>
                  <a:lnTo>
                    <a:pt x="0" y="3280"/>
                  </a:lnTo>
                  <a:lnTo>
                    <a:pt x="10216" y="3280"/>
                  </a:lnTo>
                  <a:lnTo>
                    <a:pt x="10216" y="1477"/>
                  </a:lnTo>
                  <a:cubicBezTo>
                    <a:pt x="10216" y="1072"/>
                    <a:pt x="9889" y="746"/>
                    <a:pt x="9484" y="746"/>
                  </a:cubicBezTo>
                  <a:lnTo>
                    <a:pt x="5944" y="746"/>
                  </a:lnTo>
                  <a:lnTo>
                    <a:pt x="5722" y="380"/>
                  </a:lnTo>
                  <a:cubicBezTo>
                    <a:pt x="5591" y="145"/>
                    <a:pt x="5330" y="1"/>
                    <a:pt x="5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6"/>
            <p:cNvSpPr/>
            <p:nvPr/>
          </p:nvSpPr>
          <p:spPr>
            <a:xfrm>
              <a:off x="3948775" y="1778425"/>
              <a:ext cx="256075" cy="82000"/>
            </a:xfrm>
            <a:custGeom>
              <a:avLst/>
              <a:gdLst/>
              <a:ahLst/>
              <a:cxnLst/>
              <a:rect l="l" t="t" r="r" b="b"/>
              <a:pathLst>
                <a:path w="10243" h="3280" extrusionOk="0">
                  <a:moveTo>
                    <a:pt x="2444" y="1"/>
                  </a:moveTo>
                  <a:cubicBezTo>
                    <a:pt x="2026" y="1"/>
                    <a:pt x="1686" y="328"/>
                    <a:pt x="1673" y="746"/>
                  </a:cubicBezTo>
                  <a:lnTo>
                    <a:pt x="733" y="746"/>
                  </a:lnTo>
                  <a:cubicBezTo>
                    <a:pt x="328" y="746"/>
                    <a:pt x="1" y="1072"/>
                    <a:pt x="1" y="1477"/>
                  </a:cubicBezTo>
                  <a:lnTo>
                    <a:pt x="1" y="3280"/>
                  </a:lnTo>
                  <a:lnTo>
                    <a:pt x="10243" y="3280"/>
                  </a:lnTo>
                  <a:lnTo>
                    <a:pt x="10243" y="1477"/>
                  </a:lnTo>
                  <a:cubicBezTo>
                    <a:pt x="10243" y="1067"/>
                    <a:pt x="9916" y="745"/>
                    <a:pt x="9522" y="745"/>
                  </a:cubicBezTo>
                  <a:cubicBezTo>
                    <a:pt x="9514" y="745"/>
                    <a:pt x="9506" y="745"/>
                    <a:pt x="9498" y="746"/>
                  </a:cubicBezTo>
                  <a:lnTo>
                    <a:pt x="5958" y="746"/>
                  </a:lnTo>
                  <a:lnTo>
                    <a:pt x="5736" y="380"/>
                  </a:lnTo>
                  <a:cubicBezTo>
                    <a:pt x="5592" y="145"/>
                    <a:pt x="5331" y="1"/>
                    <a:pt x="5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6"/>
            <p:cNvSpPr/>
            <p:nvPr/>
          </p:nvSpPr>
          <p:spPr>
            <a:xfrm>
              <a:off x="3980150" y="1768325"/>
              <a:ext cx="338350" cy="264875"/>
            </a:xfrm>
            <a:custGeom>
              <a:avLst/>
              <a:gdLst/>
              <a:ahLst/>
              <a:cxnLst/>
              <a:rect l="l" t="t" r="r" b="b"/>
              <a:pathLst>
                <a:path w="13534" h="10595" extrusionOk="0">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rgbClr val="C300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6"/>
            <p:cNvSpPr/>
            <p:nvPr/>
          </p:nvSpPr>
          <p:spPr>
            <a:xfrm>
              <a:off x="3980150" y="1768325"/>
              <a:ext cx="338350" cy="264875"/>
            </a:xfrm>
            <a:custGeom>
              <a:avLst/>
              <a:gdLst/>
              <a:ahLst/>
              <a:cxnLst/>
              <a:rect l="l" t="t" r="r" b="b"/>
              <a:pathLst>
                <a:path w="13534" h="10595" extrusionOk="0">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6"/>
            <p:cNvSpPr/>
            <p:nvPr/>
          </p:nvSpPr>
          <p:spPr>
            <a:xfrm>
              <a:off x="4051325" y="1658250"/>
              <a:ext cx="325325" cy="197625"/>
            </a:xfrm>
            <a:custGeom>
              <a:avLst/>
              <a:gdLst/>
              <a:ahLst/>
              <a:cxnLst/>
              <a:rect l="l" t="t" r="r" b="b"/>
              <a:pathLst>
                <a:path w="13013" h="7905" extrusionOk="0">
                  <a:moveTo>
                    <a:pt x="1033" y="1"/>
                  </a:moveTo>
                  <a:cubicBezTo>
                    <a:pt x="458" y="1"/>
                    <a:pt x="1" y="471"/>
                    <a:pt x="1" y="1033"/>
                  </a:cubicBezTo>
                  <a:lnTo>
                    <a:pt x="1" y="7904"/>
                  </a:lnTo>
                  <a:lnTo>
                    <a:pt x="13012" y="7708"/>
                  </a:lnTo>
                  <a:lnTo>
                    <a:pt x="13012" y="1033"/>
                  </a:lnTo>
                  <a:cubicBezTo>
                    <a:pt x="13012" y="458"/>
                    <a:pt x="12555" y="1"/>
                    <a:pt x="119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6"/>
            <p:cNvSpPr/>
            <p:nvPr/>
          </p:nvSpPr>
          <p:spPr>
            <a:xfrm>
              <a:off x="4062100" y="1641250"/>
              <a:ext cx="338375" cy="264575"/>
            </a:xfrm>
            <a:custGeom>
              <a:avLst/>
              <a:gdLst/>
              <a:ahLst/>
              <a:cxnLst/>
              <a:rect l="l" t="t" r="r" b="b"/>
              <a:pathLst>
                <a:path w="13535" h="10583" extrusionOk="0">
                  <a:moveTo>
                    <a:pt x="3091" y="1"/>
                  </a:moveTo>
                  <a:cubicBezTo>
                    <a:pt x="2803" y="1"/>
                    <a:pt x="2543" y="168"/>
                    <a:pt x="2405" y="419"/>
                  </a:cubicBezTo>
                  <a:lnTo>
                    <a:pt x="2248" y="746"/>
                  </a:lnTo>
                  <a:cubicBezTo>
                    <a:pt x="2104" y="1007"/>
                    <a:pt x="1830" y="1164"/>
                    <a:pt x="1529" y="1164"/>
                  </a:cubicBezTo>
                  <a:lnTo>
                    <a:pt x="785" y="1164"/>
                  </a:lnTo>
                  <a:cubicBezTo>
                    <a:pt x="776" y="1164"/>
                    <a:pt x="768" y="1164"/>
                    <a:pt x="760" y="1164"/>
                  </a:cubicBezTo>
                  <a:cubicBezTo>
                    <a:pt x="353" y="1164"/>
                    <a:pt x="14" y="1473"/>
                    <a:pt x="1" y="1882"/>
                  </a:cubicBezTo>
                  <a:lnTo>
                    <a:pt x="1" y="10583"/>
                  </a:lnTo>
                  <a:lnTo>
                    <a:pt x="13535" y="10583"/>
                  </a:lnTo>
                  <a:lnTo>
                    <a:pt x="13535" y="1700"/>
                  </a:lnTo>
                  <a:cubicBezTo>
                    <a:pt x="13522" y="1297"/>
                    <a:pt x="13195" y="980"/>
                    <a:pt x="12798" y="980"/>
                  </a:cubicBezTo>
                  <a:cubicBezTo>
                    <a:pt x="12782" y="980"/>
                    <a:pt x="12767" y="980"/>
                    <a:pt x="12751" y="981"/>
                  </a:cubicBezTo>
                  <a:lnTo>
                    <a:pt x="8218" y="981"/>
                  </a:lnTo>
                  <a:cubicBezTo>
                    <a:pt x="7944" y="981"/>
                    <a:pt x="7682" y="850"/>
                    <a:pt x="7539" y="628"/>
                  </a:cubicBezTo>
                  <a:lnTo>
                    <a:pt x="7356" y="354"/>
                  </a:lnTo>
                  <a:cubicBezTo>
                    <a:pt x="7212" y="132"/>
                    <a:pt x="6951" y="1"/>
                    <a:pt x="6689" y="1"/>
                  </a:cubicBezTo>
                  <a:lnTo>
                    <a:pt x="3123" y="1"/>
                  </a:lnTo>
                  <a:cubicBezTo>
                    <a:pt x="3112" y="1"/>
                    <a:pt x="3102" y="1"/>
                    <a:pt x="30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6"/>
            <p:cNvSpPr/>
            <p:nvPr/>
          </p:nvSpPr>
          <p:spPr>
            <a:xfrm>
              <a:off x="4062100" y="1640150"/>
              <a:ext cx="340350" cy="266975"/>
            </a:xfrm>
            <a:custGeom>
              <a:avLst/>
              <a:gdLst/>
              <a:ahLst/>
              <a:cxnLst/>
              <a:rect l="l" t="t" r="r" b="b"/>
              <a:pathLst>
                <a:path w="13614" h="10679" extrusionOk="0">
                  <a:moveTo>
                    <a:pt x="3194" y="0"/>
                  </a:moveTo>
                  <a:cubicBezTo>
                    <a:pt x="3138" y="0"/>
                    <a:pt x="3080" y="2"/>
                    <a:pt x="3019" y="6"/>
                  </a:cubicBezTo>
                  <a:cubicBezTo>
                    <a:pt x="2849" y="32"/>
                    <a:pt x="2692" y="111"/>
                    <a:pt x="2548" y="228"/>
                  </a:cubicBezTo>
                  <a:cubicBezTo>
                    <a:pt x="2287" y="476"/>
                    <a:pt x="2274" y="855"/>
                    <a:pt x="2013" y="1012"/>
                  </a:cubicBezTo>
                  <a:cubicBezTo>
                    <a:pt x="1895" y="1103"/>
                    <a:pt x="1751" y="1143"/>
                    <a:pt x="1595" y="1156"/>
                  </a:cubicBezTo>
                  <a:lnTo>
                    <a:pt x="1138" y="1156"/>
                  </a:lnTo>
                  <a:cubicBezTo>
                    <a:pt x="981" y="1156"/>
                    <a:pt x="824" y="1156"/>
                    <a:pt x="680" y="1169"/>
                  </a:cubicBezTo>
                  <a:cubicBezTo>
                    <a:pt x="510" y="1195"/>
                    <a:pt x="367" y="1260"/>
                    <a:pt x="249" y="1365"/>
                  </a:cubicBezTo>
                  <a:cubicBezTo>
                    <a:pt x="132" y="1469"/>
                    <a:pt x="66" y="1613"/>
                    <a:pt x="40" y="1770"/>
                  </a:cubicBezTo>
                  <a:cubicBezTo>
                    <a:pt x="14" y="1913"/>
                    <a:pt x="14" y="2057"/>
                    <a:pt x="27" y="2214"/>
                  </a:cubicBezTo>
                  <a:lnTo>
                    <a:pt x="27" y="3860"/>
                  </a:lnTo>
                  <a:cubicBezTo>
                    <a:pt x="27" y="5950"/>
                    <a:pt x="40" y="7648"/>
                    <a:pt x="40" y="8837"/>
                  </a:cubicBezTo>
                  <a:lnTo>
                    <a:pt x="40" y="8798"/>
                  </a:lnTo>
                  <a:cubicBezTo>
                    <a:pt x="53" y="7622"/>
                    <a:pt x="66" y="5937"/>
                    <a:pt x="66" y="3847"/>
                  </a:cubicBezTo>
                  <a:lnTo>
                    <a:pt x="66" y="2214"/>
                  </a:lnTo>
                  <a:cubicBezTo>
                    <a:pt x="66" y="2070"/>
                    <a:pt x="66" y="1926"/>
                    <a:pt x="92" y="1783"/>
                  </a:cubicBezTo>
                  <a:cubicBezTo>
                    <a:pt x="119" y="1652"/>
                    <a:pt x="197" y="1535"/>
                    <a:pt x="301" y="1443"/>
                  </a:cubicBezTo>
                  <a:cubicBezTo>
                    <a:pt x="406" y="1352"/>
                    <a:pt x="537" y="1299"/>
                    <a:pt x="680" y="1273"/>
                  </a:cubicBezTo>
                  <a:cubicBezTo>
                    <a:pt x="759" y="1267"/>
                    <a:pt x="834" y="1264"/>
                    <a:pt x="909" y="1264"/>
                  </a:cubicBezTo>
                  <a:cubicBezTo>
                    <a:pt x="984" y="1264"/>
                    <a:pt x="1059" y="1267"/>
                    <a:pt x="1138" y="1273"/>
                  </a:cubicBezTo>
                  <a:lnTo>
                    <a:pt x="1582" y="1273"/>
                  </a:lnTo>
                  <a:cubicBezTo>
                    <a:pt x="1751" y="1260"/>
                    <a:pt x="1921" y="1208"/>
                    <a:pt x="2052" y="1103"/>
                  </a:cubicBezTo>
                  <a:cubicBezTo>
                    <a:pt x="2352" y="908"/>
                    <a:pt x="2379" y="516"/>
                    <a:pt x="2601" y="320"/>
                  </a:cubicBezTo>
                  <a:cubicBezTo>
                    <a:pt x="2718" y="215"/>
                    <a:pt x="2862" y="150"/>
                    <a:pt x="3019" y="124"/>
                  </a:cubicBezTo>
                  <a:lnTo>
                    <a:pt x="6676" y="124"/>
                  </a:lnTo>
                  <a:cubicBezTo>
                    <a:pt x="6846" y="124"/>
                    <a:pt x="7016" y="176"/>
                    <a:pt x="7147" y="280"/>
                  </a:cubicBezTo>
                  <a:cubicBezTo>
                    <a:pt x="7225" y="333"/>
                    <a:pt x="7277" y="398"/>
                    <a:pt x="7330" y="463"/>
                  </a:cubicBezTo>
                  <a:lnTo>
                    <a:pt x="7473" y="699"/>
                  </a:lnTo>
                  <a:cubicBezTo>
                    <a:pt x="7578" y="868"/>
                    <a:pt x="7735" y="999"/>
                    <a:pt x="7931" y="1064"/>
                  </a:cubicBezTo>
                  <a:cubicBezTo>
                    <a:pt x="8022" y="1090"/>
                    <a:pt x="8126" y="1103"/>
                    <a:pt x="8231" y="1103"/>
                  </a:cubicBezTo>
                  <a:lnTo>
                    <a:pt x="12868" y="1103"/>
                  </a:lnTo>
                  <a:cubicBezTo>
                    <a:pt x="12960" y="1117"/>
                    <a:pt x="13051" y="1156"/>
                    <a:pt x="13130" y="1195"/>
                  </a:cubicBezTo>
                  <a:cubicBezTo>
                    <a:pt x="13313" y="1286"/>
                    <a:pt x="13443" y="1456"/>
                    <a:pt x="13469" y="1665"/>
                  </a:cubicBezTo>
                  <a:cubicBezTo>
                    <a:pt x="13482" y="1770"/>
                    <a:pt x="13482" y="1874"/>
                    <a:pt x="13469" y="1979"/>
                  </a:cubicBezTo>
                  <a:lnTo>
                    <a:pt x="13469" y="10588"/>
                  </a:lnTo>
                  <a:lnTo>
                    <a:pt x="13469" y="10588"/>
                  </a:lnTo>
                  <a:lnTo>
                    <a:pt x="3776" y="10614"/>
                  </a:lnTo>
                  <a:lnTo>
                    <a:pt x="1007" y="10627"/>
                  </a:lnTo>
                  <a:lnTo>
                    <a:pt x="1" y="10627"/>
                  </a:lnTo>
                  <a:lnTo>
                    <a:pt x="79" y="10640"/>
                  </a:lnTo>
                  <a:lnTo>
                    <a:pt x="994" y="10640"/>
                  </a:lnTo>
                  <a:lnTo>
                    <a:pt x="3776" y="10653"/>
                  </a:lnTo>
                  <a:lnTo>
                    <a:pt x="13548" y="10679"/>
                  </a:lnTo>
                  <a:lnTo>
                    <a:pt x="13600" y="10679"/>
                  </a:lnTo>
                  <a:lnTo>
                    <a:pt x="13600" y="1966"/>
                  </a:lnTo>
                  <a:cubicBezTo>
                    <a:pt x="13613" y="1861"/>
                    <a:pt x="13600" y="1744"/>
                    <a:pt x="13600" y="1639"/>
                  </a:cubicBezTo>
                  <a:cubicBezTo>
                    <a:pt x="13548" y="1404"/>
                    <a:pt x="13404" y="1208"/>
                    <a:pt x="13195" y="1090"/>
                  </a:cubicBezTo>
                  <a:cubicBezTo>
                    <a:pt x="13104" y="1038"/>
                    <a:pt x="12999" y="1012"/>
                    <a:pt x="12895" y="999"/>
                  </a:cubicBezTo>
                  <a:cubicBezTo>
                    <a:pt x="12830" y="990"/>
                    <a:pt x="12759" y="981"/>
                    <a:pt x="12686" y="981"/>
                  </a:cubicBezTo>
                  <a:cubicBezTo>
                    <a:pt x="12655" y="981"/>
                    <a:pt x="12625" y="982"/>
                    <a:pt x="12594" y="986"/>
                  </a:cubicBezTo>
                  <a:lnTo>
                    <a:pt x="8244" y="986"/>
                  </a:lnTo>
                  <a:cubicBezTo>
                    <a:pt x="8153" y="986"/>
                    <a:pt x="8061" y="973"/>
                    <a:pt x="7983" y="947"/>
                  </a:cubicBezTo>
                  <a:cubicBezTo>
                    <a:pt x="7813" y="894"/>
                    <a:pt x="7669" y="777"/>
                    <a:pt x="7578" y="633"/>
                  </a:cubicBezTo>
                  <a:lnTo>
                    <a:pt x="7434" y="398"/>
                  </a:lnTo>
                  <a:cubicBezTo>
                    <a:pt x="7382" y="320"/>
                    <a:pt x="7303" y="241"/>
                    <a:pt x="7225" y="176"/>
                  </a:cubicBezTo>
                  <a:cubicBezTo>
                    <a:pt x="7068" y="58"/>
                    <a:pt x="6885" y="6"/>
                    <a:pt x="6689" y="6"/>
                  </a:cubicBezTo>
                  <a:lnTo>
                    <a:pt x="3528" y="6"/>
                  </a:lnTo>
                  <a:cubicBezTo>
                    <a:pt x="3415" y="6"/>
                    <a:pt x="3307" y="0"/>
                    <a:pt x="3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6"/>
            <p:cNvSpPr/>
            <p:nvPr/>
          </p:nvSpPr>
          <p:spPr>
            <a:xfrm>
              <a:off x="4145075" y="1659725"/>
              <a:ext cx="71875" cy="2725"/>
            </a:xfrm>
            <a:custGeom>
              <a:avLst/>
              <a:gdLst/>
              <a:ahLst/>
              <a:cxnLst/>
              <a:rect l="l" t="t" r="r" b="b"/>
              <a:pathLst>
                <a:path w="2875" h="109" extrusionOk="0">
                  <a:moveTo>
                    <a:pt x="1437" y="0"/>
                  </a:moveTo>
                  <a:cubicBezTo>
                    <a:pt x="957" y="0"/>
                    <a:pt x="477" y="20"/>
                    <a:pt x="0" y="59"/>
                  </a:cubicBezTo>
                  <a:cubicBezTo>
                    <a:pt x="477" y="92"/>
                    <a:pt x="957" y="108"/>
                    <a:pt x="1437" y="108"/>
                  </a:cubicBezTo>
                  <a:cubicBezTo>
                    <a:pt x="1917" y="108"/>
                    <a:pt x="2397" y="92"/>
                    <a:pt x="2874" y="59"/>
                  </a:cubicBezTo>
                  <a:cubicBezTo>
                    <a:pt x="2397" y="20"/>
                    <a:pt x="1917" y="0"/>
                    <a:pt x="1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6"/>
            <p:cNvSpPr/>
            <p:nvPr/>
          </p:nvSpPr>
          <p:spPr>
            <a:xfrm>
              <a:off x="4167275" y="1733025"/>
              <a:ext cx="382125" cy="264575"/>
            </a:xfrm>
            <a:custGeom>
              <a:avLst/>
              <a:gdLst/>
              <a:ahLst/>
              <a:cxnLst/>
              <a:rect l="l" t="t" r="r" b="b"/>
              <a:pathLst>
                <a:path w="15285" h="10583" extrusionOk="0">
                  <a:moveTo>
                    <a:pt x="7604" y="0"/>
                  </a:moveTo>
                  <a:cubicBezTo>
                    <a:pt x="7590" y="0"/>
                    <a:pt x="7577" y="1"/>
                    <a:pt x="7564" y="1"/>
                  </a:cubicBezTo>
                  <a:lnTo>
                    <a:pt x="3541" y="1"/>
                  </a:lnTo>
                  <a:cubicBezTo>
                    <a:pt x="3528" y="1"/>
                    <a:pt x="3515" y="0"/>
                    <a:pt x="3503" y="0"/>
                  </a:cubicBezTo>
                  <a:cubicBezTo>
                    <a:pt x="3190" y="0"/>
                    <a:pt x="2894" y="155"/>
                    <a:pt x="2731" y="419"/>
                  </a:cubicBezTo>
                  <a:lnTo>
                    <a:pt x="2548" y="733"/>
                  </a:lnTo>
                  <a:cubicBezTo>
                    <a:pt x="2372" y="996"/>
                    <a:pt x="2088" y="1152"/>
                    <a:pt x="1776" y="1152"/>
                  </a:cubicBezTo>
                  <a:cubicBezTo>
                    <a:pt x="1763" y="1152"/>
                    <a:pt x="1751" y="1151"/>
                    <a:pt x="1738" y="1151"/>
                  </a:cubicBezTo>
                  <a:lnTo>
                    <a:pt x="889" y="1151"/>
                  </a:lnTo>
                  <a:cubicBezTo>
                    <a:pt x="405" y="1151"/>
                    <a:pt x="0" y="1477"/>
                    <a:pt x="0" y="1869"/>
                  </a:cubicBezTo>
                  <a:lnTo>
                    <a:pt x="0" y="10583"/>
                  </a:lnTo>
                  <a:lnTo>
                    <a:pt x="15285" y="10583"/>
                  </a:lnTo>
                  <a:lnTo>
                    <a:pt x="15285" y="1699"/>
                  </a:lnTo>
                  <a:cubicBezTo>
                    <a:pt x="15285" y="1308"/>
                    <a:pt x="14893" y="981"/>
                    <a:pt x="14396" y="981"/>
                  </a:cubicBezTo>
                  <a:lnTo>
                    <a:pt x="9289" y="981"/>
                  </a:lnTo>
                  <a:cubicBezTo>
                    <a:pt x="9276" y="981"/>
                    <a:pt x="9263" y="982"/>
                    <a:pt x="9251" y="982"/>
                  </a:cubicBezTo>
                  <a:cubicBezTo>
                    <a:pt x="8964" y="982"/>
                    <a:pt x="8693" y="841"/>
                    <a:pt x="8518" y="628"/>
                  </a:cubicBezTo>
                  <a:lnTo>
                    <a:pt x="8322" y="354"/>
                  </a:lnTo>
                  <a:cubicBezTo>
                    <a:pt x="8147" y="129"/>
                    <a:pt x="7878" y="0"/>
                    <a:pt x="7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6"/>
            <p:cNvSpPr/>
            <p:nvPr/>
          </p:nvSpPr>
          <p:spPr>
            <a:xfrm>
              <a:off x="4166625" y="1731625"/>
              <a:ext cx="385075" cy="267275"/>
            </a:xfrm>
            <a:custGeom>
              <a:avLst/>
              <a:gdLst/>
              <a:ahLst/>
              <a:cxnLst/>
              <a:rect l="l" t="t" r="r" b="b"/>
              <a:pathLst>
                <a:path w="15403" h="10691" extrusionOk="0">
                  <a:moveTo>
                    <a:pt x="7533" y="0"/>
                  </a:moveTo>
                  <a:cubicBezTo>
                    <a:pt x="7488" y="0"/>
                    <a:pt x="7441" y="2"/>
                    <a:pt x="7394" y="5"/>
                  </a:cubicBezTo>
                  <a:lnTo>
                    <a:pt x="3514" y="5"/>
                  </a:lnTo>
                  <a:cubicBezTo>
                    <a:pt x="3331" y="18"/>
                    <a:pt x="3149" y="70"/>
                    <a:pt x="3005" y="175"/>
                  </a:cubicBezTo>
                  <a:cubicBezTo>
                    <a:pt x="2927" y="214"/>
                    <a:pt x="2848" y="279"/>
                    <a:pt x="2796" y="358"/>
                  </a:cubicBezTo>
                  <a:cubicBezTo>
                    <a:pt x="2744" y="423"/>
                    <a:pt x="2704" y="488"/>
                    <a:pt x="2652" y="567"/>
                  </a:cubicBezTo>
                  <a:cubicBezTo>
                    <a:pt x="2587" y="723"/>
                    <a:pt x="2495" y="854"/>
                    <a:pt x="2365" y="959"/>
                  </a:cubicBezTo>
                  <a:cubicBezTo>
                    <a:pt x="2247" y="1050"/>
                    <a:pt x="2090" y="1115"/>
                    <a:pt x="1934" y="1141"/>
                  </a:cubicBezTo>
                  <a:cubicBezTo>
                    <a:pt x="1620" y="1154"/>
                    <a:pt x="1281" y="1154"/>
                    <a:pt x="967" y="1154"/>
                  </a:cubicBezTo>
                  <a:cubicBezTo>
                    <a:pt x="942" y="1153"/>
                    <a:pt x="918" y="1152"/>
                    <a:pt x="894" y="1152"/>
                  </a:cubicBezTo>
                  <a:cubicBezTo>
                    <a:pt x="583" y="1152"/>
                    <a:pt x="300" y="1305"/>
                    <a:pt x="118" y="1559"/>
                  </a:cubicBezTo>
                  <a:cubicBezTo>
                    <a:pt x="39" y="1703"/>
                    <a:pt x="0" y="1860"/>
                    <a:pt x="13" y="2017"/>
                  </a:cubicBezTo>
                  <a:lnTo>
                    <a:pt x="13" y="3336"/>
                  </a:lnTo>
                  <a:cubicBezTo>
                    <a:pt x="26" y="5583"/>
                    <a:pt x="39" y="7412"/>
                    <a:pt x="39" y="8679"/>
                  </a:cubicBezTo>
                  <a:cubicBezTo>
                    <a:pt x="53" y="9306"/>
                    <a:pt x="53" y="9789"/>
                    <a:pt x="53" y="10116"/>
                  </a:cubicBezTo>
                  <a:lnTo>
                    <a:pt x="53" y="10103"/>
                  </a:lnTo>
                  <a:cubicBezTo>
                    <a:pt x="53" y="9763"/>
                    <a:pt x="53" y="9280"/>
                    <a:pt x="53" y="8653"/>
                  </a:cubicBezTo>
                  <a:cubicBezTo>
                    <a:pt x="66" y="7386"/>
                    <a:pt x="79" y="5570"/>
                    <a:pt x="79" y="3323"/>
                  </a:cubicBezTo>
                  <a:lnTo>
                    <a:pt x="79" y="2017"/>
                  </a:lnTo>
                  <a:cubicBezTo>
                    <a:pt x="66" y="1873"/>
                    <a:pt x="92" y="1729"/>
                    <a:pt x="170" y="1612"/>
                  </a:cubicBezTo>
                  <a:cubicBezTo>
                    <a:pt x="339" y="1383"/>
                    <a:pt x="596" y="1243"/>
                    <a:pt x="881" y="1243"/>
                  </a:cubicBezTo>
                  <a:cubicBezTo>
                    <a:pt x="905" y="1243"/>
                    <a:pt x="929" y="1244"/>
                    <a:pt x="954" y="1246"/>
                  </a:cubicBezTo>
                  <a:cubicBezTo>
                    <a:pt x="1172" y="1246"/>
                    <a:pt x="1378" y="1252"/>
                    <a:pt x="1595" y="1252"/>
                  </a:cubicBezTo>
                  <a:cubicBezTo>
                    <a:pt x="1704" y="1252"/>
                    <a:pt x="1816" y="1250"/>
                    <a:pt x="1934" y="1246"/>
                  </a:cubicBezTo>
                  <a:cubicBezTo>
                    <a:pt x="2104" y="1220"/>
                    <a:pt x="2260" y="1154"/>
                    <a:pt x="2404" y="1050"/>
                  </a:cubicBezTo>
                  <a:cubicBezTo>
                    <a:pt x="2482" y="998"/>
                    <a:pt x="2535" y="919"/>
                    <a:pt x="2587" y="854"/>
                  </a:cubicBezTo>
                  <a:cubicBezTo>
                    <a:pt x="2639" y="776"/>
                    <a:pt x="2678" y="710"/>
                    <a:pt x="2717" y="632"/>
                  </a:cubicBezTo>
                  <a:cubicBezTo>
                    <a:pt x="2757" y="554"/>
                    <a:pt x="2796" y="488"/>
                    <a:pt x="2848" y="423"/>
                  </a:cubicBezTo>
                  <a:cubicBezTo>
                    <a:pt x="2900" y="358"/>
                    <a:pt x="2966" y="292"/>
                    <a:pt x="3031" y="253"/>
                  </a:cubicBezTo>
                  <a:cubicBezTo>
                    <a:pt x="3175" y="162"/>
                    <a:pt x="3331" y="109"/>
                    <a:pt x="3501" y="109"/>
                  </a:cubicBezTo>
                  <a:lnTo>
                    <a:pt x="7381" y="109"/>
                  </a:lnTo>
                  <a:cubicBezTo>
                    <a:pt x="7424" y="106"/>
                    <a:pt x="7468" y="105"/>
                    <a:pt x="7512" y="105"/>
                  </a:cubicBezTo>
                  <a:cubicBezTo>
                    <a:pt x="7655" y="105"/>
                    <a:pt x="7800" y="122"/>
                    <a:pt x="7930" y="162"/>
                  </a:cubicBezTo>
                  <a:cubicBezTo>
                    <a:pt x="8113" y="227"/>
                    <a:pt x="8269" y="345"/>
                    <a:pt x="8361" y="514"/>
                  </a:cubicBezTo>
                  <a:cubicBezTo>
                    <a:pt x="8426" y="593"/>
                    <a:pt x="8478" y="671"/>
                    <a:pt x="8544" y="750"/>
                  </a:cubicBezTo>
                  <a:cubicBezTo>
                    <a:pt x="8609" y="828"/>
                    <a:pt x="8701" y="893"/>
                    <a:pt x="8792" y="945"/>
                  </a:cubicBezTo>
                  <a:cubicBezTo>
                    <a:pt x="8956" y="1039"/>
                    <a:pt x="9142" y="1091"/>
                    <a:pt x="9330" y="1091"/>
                  </a:cubicBezTo>
                  <a:cubicBezTo>
                    <a:pt x="9351" y="1091"/>
                    <a:pt x="9372" y="1090"/>
                    <a:pt x="9393" y="1089"/>
                  </a:cubicBezTo>
                  <a:lnTo>
                    <a:pt x="14370" y="1089"/>
                  </a:lnTo>
                  <a:cubicBezTo>
                    <a:pt x="14394" y="1088"/>
                    <a:pt x="14419" y="1087"/>
                    <a:pt x="14443" y="1087"/>
                  </a:cubicBezTo>
                  <a:cubicBezTo>
                    <a:pt x="14617" y="1087"/>
                    <a:pt x="14798" y="1128"/>
                    <a:pt x="14958" y="1220"/>
                  </a:cubicBezTo>
                  <a:cubicBezTo>
                    <a:pt x="15128" y="1324"/>
                    <a:pt x="15245" y="1494"/>
                    <a:pt x="15285" y="1690"/>
                  </a:cubicBezTo>
                  <a:lnTo>
                    <a:pt x="15285" y="10599"/>
                  </a:lnTo>
                  <a:lnTo>
                    <a:pt x="15285" y="10599"/>
                  </a:lnTo>
                  <a:lnTo>
                    <a:pt x="4337" y="10625"/>
                  </a:lnTo>
                  <a:lnTo>
                    <a:pt x="1176" y="10639"/>
                  </a:lnTo>
                  <a:lnTo>
                    <a:pt x="1163" y="10639"/>
                  </a:lnTo>
                  <a:lnTo>
                    <a:pt x="4324" y="10665"/>
                  </a:lnTo>
                  <a:lnTo>
                    <a:pt x="15350" y="10691"/>
                  </a:lnTo>
                  <a:lnTo>
                    <a:pt x="15402" y="10691"/>
                  </a:lnTo>
                  <a:lnTo>
                    <a:pt x="15402" y="1690"/>
                  </a:lnTo>
                  <a:cubicBezTo>
                    <a:pt x="15376" y="1455"/>
                    <a:pt x="15232" y="1246"/>
                    <a:pt x="15036" y="1128"/>
                  </a:cubicBezTo>
                  <a:cubicBezTo>
                    <a:pt x="14870" y="1039"/>
                    <a:pt x="14675" y="979"/>
                    <a:pt x="14483" y="979"/>
                  </a:cubicBezTo>
                  <a:cubicBezTo>
                    <a:pt x="14450" y="979"/>
                    <a:pt x="14416" y="981"/>
                    <a:pt x="14383" y="985"/>
                  </a:cubicBezTo>
                  <a:lnTo>
                    <a:pt x="9406" y="985"/>
                  </a:lnTo>
                  <a:cubicBezTo>
                    <a:pt x="9386" y="986"/>
                    <a:pt x="9366" y="987"/>
                    <a:pt x="9346" y="987"/>
                  </a:cubicBezTo>
                  <a:cubicBezTo>
                    <a:pt x="9173" y="987"/>
                    <a:pt x="9010" y="936"/>
                    <a:pt x="8857" y="854"/>
                  </a:cubicBezTo>
                  <a:cubicBezTo>
                    <a:pt x="8779" y="815"/>
                    <a:pt x="8701" y="750"/>
                    <a:pt x="8635" y="684"/>
                  </a:cubicBezTo>
                  <a:cubicBezTo>
                    <a:pt x="8583" y="619"/>
                    <a:pt x="8531" y="527"/>
                    <a:pt x="8465" y="449"/>
                  </a:cubicBezTo>
                  <a:cubicBezTo>
                    <a:pt x="8361" y="279"/>
                    <a:pt x="8191" y="136"/>
                    <a:pt x="7995" y="70"/>
                  </a:cubicBezTo>
                  <a:cubicBezTo>
                    <a:pt x="7843" y="20"/>
                    <a:pt x="7691" y="0"/>
                    <a:pt x="7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6"/>
            <p:cNvSpPr/>
            <p:nvPr/>
          </p:nvSpPr>
          <p:spPr>
            <a:xfrm>
              <a:off x="4256750" y="1754100"/>
              <a:ext cx="95075" cy="2725"/>
            </a:xfrm>
            <a:custGeom>
              <a:avLst/>
              <a:gdLst/>
              <a:ahLst/>
              <a:cxnLst/>
              <a:rect l="l" t="t" r="r" b="b"/>
              <a:pathLst>
                <a:path w="3803" h="109" extrusionOk="0">
                  <a:moveTo>
                    <a:pt x="1902" y="1"/>
                  </a:moveTo>
                  <a:cubicBezTo>
                    <a:pt x="1268" y="1"/>
                    <a:pt x="634" y="20"/>
                    <a:pt x="1" y="60"/>
                  </a:cubicBezTo>
                  <a:cubicBezTo>
                    <a:pt x="634" y="92"/>
                    <a:pt x="1268" y="109"/>
                    <a:pt x="1902" y="109"/>
                  </a:cubicBezTo>
                  <a:cubicBezTo>
                    <a:pt x="2535" y="109"/>
                    <a:pt x="3169" y="92"/>
                    <a:pt x="3802" y="60"/>
                  </a:cubicBezTo>
                  <a:cubicBezTo>
                    <a:pt x="3169" y="20"/>
                    <a:pt x="2535" y="1"/>
                    <a:pt x="1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6"/>
            <p:cNvSpPr/>
            <p:nvPr/>
          </p:nvSpPr>
          <p:spPr>
            <a:xfrm>
              <a:off x="3804750" y="1855500"/>
              <a:ext cx="340025" cy="293300"/>
            </a:xfrm>
            <a:custGeom>
              <a:avLst/>
              <a:gdLst/>
              <a:ahLst/>
              <a:cxnLst/>
              <a:rect l="l" t="t" r="r" b="b"/>
              <a:pathLst>
                <a:path w="13601" h="11732" extrusionOk="0">
                  <a:moveTo>
                    <a:pt x="1" y="1"/>
                  </a:moveTo>
                  <a:lnTo>
                    <a:pt x="1" y="11732"/>
                  </a:lnTo>
                  <a:lnTo>
                    <a:pt x="13600" y="11732"/>
                  </a:lnTo>
                  <a:lnTo>
                    <a:pt x="136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6"/>
            <p:cNvSpPr/>
            <p:nvPr/>
          </p:nvSpPr>
          <p:spPr>
            <a:xfrm>
              <a:off x="3777719" y="1855500"/>
              <a:ext cx="340025" cy="293300"/>
            </a:xfrm>
            <a:custGeom>
              <a:avLst/>
              <a:gdLst/>
              <a:ahLst/>
              <a:cxnLst/>
              <a:rect l="l" t="t" r="r" b="b"/>
              <a:pathLst>
                <a:path w="13601" h="11732" extrusionOk="0">
                  <a:moveTo>
                    <a:pt x="1" y="1"/>
                  </a:moveTo>
                  <a:lnTo>
                    <a:pt x="1" y="11732"/>
                  </a:lnTo>
                  <a:lnTo>
                    <a:pt x="13600" y="11732"/>
                  </a:lnTo>
                  <a:lnTo>
                    <a:pt x="13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6"/>
            <p:cNvSpPr/>
            <p:nvPr/>
          </p:nvSpPr>
          <p:spPr>
            <a:xfrm>
              <a:off x="4144750" y="1778425"/>
              <a:ext cx="535950" cy="380825"/>
            </a:xfrm>
            <a:custGeom>
              <a:avLst/>
              <a:gdLst/>
              <a:ahLst/>
              <a:cxnLst/>
              <a:rect l="l" t="t" r="r" b="b"/>
              <a:pathLst>
                <a:path w="21438" h="15233" extrusionOk="0">
                  <a:moveTo>
                    <a:pt x="0" y="1"/>
                  </a:moveTo>
                  <a:lnTo>
                    <a:pt x="0" y="15233"/>
                  </a:lnTo>
                  <a:lnTo>
                    <a:pt x="21437" y="15233"/>
                  </a:lnTo>
                  <a:lnTo>
                    <a:pt x="214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6"/>
            <p:cNvSpPr/>
            <p:nvPr/>
          </p:nvSpPr>
          <p:spPr>
            <a:xfrm>
              <a:off x="4143425" y="1776475"/>
              <a:ext cx="538575" cy="383450"/>
            </a:xfrm>
            <a:custGeom>
              <a:avLst/>
              <a:gdLst/>
              <a:ahLst/>
              <a:cxnLst/>
              <a:rect l="l" t="t" r="r" b="b"/>
              <a:pathLst>
                <a:path w="21543" h="15338" extrusionOk="0">
                  <a:moveTo>
                    <a:pt x="1" y="1"/>
                  </a:moveTo>
                  <a:lnTo>
                    <a:pt x="1" y="15337"/>
                  </a:lnTo>
                  <a:lnTo>
                    <a:pt x="79" y="15337"/>
                  </a:lnTo>
                  <a:lnTo>
                    <a:pt x="15559" y="15311"/>
                  </a:lnTo>
                  <a:lnTo>
                    <a:pt x="19962" y="15298"/>
                  </a:lnTo>
                  <a:lnTo>
                    <a:pt x="19936" y="15298"/>
                  </a:lnTo>
                  <a:lnTo>
                    <a:pt x="15520" y="15285"/>
                  </a:lnTo>
                  <a:lnTo>
                    <a:pt x="118" y="15259"/>
                  </a:lnTo>
                  <a:lnTo>
                    <a:pt x="118" y="15259"/>
                  </a:lnTo>
                  <a:lnTo>
                    <a:pt x="118" y="131"/>
                  </a:lnTo>
                  <a:lnTo>
                    <a:pt x="118" y="131"/>
                  </a:lnTo>
                  <a:lnTo>
                    <a:pt x="21464" y="118"/>
                  </a:lnTo>
                  <a:lnTo>
                    <a:pt x="21464" y="118"/>
                  </a:lnTo>
                  <a:cubicBezTo>
                    <a:pt x="21464" y="4712"/>
                    <a:pt x="21477" y="8499"/>
                    <a:pt x="21477" y="11144"/>
                  </a:cubicBezTo>
                  <a:cubicBezTo>
                    <a:pt x="21490" y="12476"/>
                    <a:pt x="21490" y="13508"/>
                    <a:pt x="21490" y="14227"/>
                  </a:cubicBezTo>
                  <a:lnTo>
                    <a:pt x="21490" y="15311"/>
                  </a:lnTo>
                  <a:cubicBezTo>
                    <a:pt x="21503" y="15206"/>
                    <a:pt x="21516" y="15115"/>
                    <a:pt x="21503" y="15010"/>
                  </a:cubicBezTo>
                  <a:lnTo>
                    <a:pt x="21503" y="14214"/>
                  </a:lnTo>
                  <a:cubicBezTo>
                    <a:pt x="21516" y="13508"/>
                    <a:pt x="21516" y="12476"/>
                    <a:pt x="21516" y="11144"/>
                  </a:cubicBezTo>
                  <a:cubicBezTo>
                    <a:pt x="21529" y="8479"/>
                    <a:pt x="21529" y="4677"/>
                    <a:pt x="21542" y="40"/>
                  </a:cubicBezTo>
                  <a:lnTo>
                    <a:pt x="21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6"/>
            <p:cNvSpPr/>
            <p:nvPr/>
          </p:nvSpPr>
          <p:spPr>
            <a:xfrm>
              <a:off x="4317500" y="2029250"/>
              <a:ext cx="248550" cy="36925"/>
            </a:xfrm>
            <a:custGeom>
              <a:avLst/>
              <a:gdLst/>
              <a:ahLst/>
              <a:cxnLst/>
              <a:rect l="l" t="t" r="r" b="b"/>
              <a:pathLst>
                <a:path w="9942" h="1477" extrusionOk="0">
                  <a:moveTo>
                    <a:pt x="1" y="1"/>
                  </a:moveTo>
                  <a:lnTo>
                    <a:pt x="1" y="1477"/>
                  </a:lnTo>
                  <a:lnTo>
                    <a:pt x="9942" y="1477"/>
                  </a:lnTo>
                  <a:lnTo>
                    <a:pt x="99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6"/>
            <p:cNvSpPr/>
            <p:nvPr/>
          </p:nvSpPr>
          <p:spPr>
            <a:xfrm>
              <a:off x="4363875" y="1886200"/>
              <a:ext cx="139475" cy="106825"/>
            </a:xfrm>
            <a:custGeom>
              <a:avLst/>
              <a:gdLst/>
              <a:ahLst/>
              <a:cxnLst/>
              <a:rect l="l" t="t" r="r" b="b"/>
              <a:pathLst>
                <a:path w="5579" h="4273" extrusionOk="0">
                  <a:moveTo>
                    <a:pt x="536" y="1"/>
                  </a:moveTo>
                  <a:cubicBezTo>
                    <a:pt x="236" y="1"/>
                    <a:pt x="1" y="249"/>
                    <a:pt x="1" y="550"/>
                  </a:cubicBezTo>
                  <a:lnTo>
                    <a:pt x="1" y="3737"/>
                  </a:lnTo>
                  <a:cubicBezTo>
                    <a:pt x="1" y="4038"/>
                    <a:pt x="236" y="4273"/>
                    <a:pt x="536" y="4273"/>
                  </a:cubicBezTo>
                  <a:lnTo>
                    <a:pt x="5043" y="4273"/>
                  </a:lnTo>
                  <a:cubicBezTo>
                    <a:pt x="5331" y="4273"/>
                    <a:pt x="5579" y="4038"/>
                    <a:pt x="5579" y="3737"/>
                  </a:cubicBezTo>
                  <a:lnTo>
                    <a:pt x="5579" y="550"/>
                  </a:lnTo>
                  <a:cubicBezTo>
                    <a:pt x="5579" y="249"/>
                    <a:pt x="5331" y="1"/>
                    <a:pt x="50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6"/>
            <p:cNvSpPr/>
            <p:nvPr/>
          </p:nvSpPr>
          <p:spPr>
            <a:xfrm>
              <a:off x="4393275" y="1918225"/>
              <a:ext cx="28750" cy="32025"/>
            </a:xfrm>
            <a:custGeom>
              <a:avLst/>
              <a:gdLst/>
              <a:ahLst/>
              <a:cxnLst/>
              <a:rect l="l" t="t" r="r" b="b"/>
              <a:pathLst>
                <a:path w="1150" h="1281" extrusionOk="0">
                  <a:moveTo>
                    <a:pt x="13" y="0"/>
                  </a:moveTo>
                  <a:lnTo>
                    <a:pt x="0" y="379"/>
                  </a:lnTo>
                  <a:lnTo>
                    <a:pt x="66" y="379"/>
                  </a:lnTo>
                  <a:cubicBezTo>
                    <a:pt x="66" y="261"/>
                    <a:pt x="118" y="157"/>
                    <a:pt x="209" y="105"/>
                  </a:cubicBezTo>
                  <a:cubicBezTo>
                    <a:pt x="275" y="65"/>
                    <a:pt x="353" y="52"/>
                    <a:pt x="431" y="52"/>
                  </a:cubicBezTo>
                  <a:lnTo>
                    <a:pt x="431" y="1058"/>
                  </a:lnTo>
                  <a:cubicBezTo>
                    <a:pt x="431" y="1111"/>
                    <a:pt x="418" y="1150"/>
                    <a:pt x="392" y="1189"/>
                  </a:cubicBezTo>
                  <a:cubicBezTo>
                    <a:pt x="353" y="1228"/>
                    <a:pt x="301" y="1228"/>
                    <a:pt x="249" y="1228"/>
                  </a:cubicBezTo>
                  <a:lnTo>
                    <a:pt x="249" y="1280"/>
                  </a:lnTo>
                  <a:lnTo>
                    <a:pt x="915" y="1280"/>
                  </a:lnTo>
                  <a:lnTo>
                    <a:pt x="915" y="1228"/>
                  </a:lnTo>
                  <a:cubicBezTo>
                    <a:pt x="863" y="1228"/>
                    <a:pt x="810" y="1215"/>
                    <a:pt x="758" y="1189"/>
                  </a:cubicBezTo>
                  <a:cubicBezTo>
                    <a:pt x="732" y="1150"/>
                    <a:pt x="719" y="1097"/>
                    <a:pt x="732" y="1058"/>
                  </a:cubicBezTo>
                  <a:lnTo>
                    <a:pt x="732" y="52"/>
                  </a:lnTo>
                  <a:cubicBezTo>
                    <a:pt x="797" y="52"/>
                    <a:pt x="876" y="65"/>
                    <a:pt x="941" y="105"/>
                  </a:cubicBezTo>
                  <a:cubicBezTo>
                    <a:pt x="1032" y="157"/>
                    <a:pt x="1098" y="261"/>
                    <a:pt x="1098" y="379"/>
                  </a:cubicBezTo>
                  <a:lnTo>
                    <a:pt x="1150" y="379"/>
                  </a:lnTo>
                  <a:lnTo>
                    <a:pt x="1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6"/>
            <p:cNvSpPr/>
            <p:nvPr/>
          </p:nvSpPr>
          <p:spPr>
            <a:xfrm>
              <a:off x="4430175" y="1919025"/>
              <a:ext cx="44775" cy="2975"/>
            </a:xfrm>
            <a:custGeom>
              <a:avLst/>
              <a:gdLst/>
              <a:ahLst/>
              <a:cxnLst/>
              <a:rect l="l" t="t" r="r" b="b"/>
              <a:pathLst>
                <a:path w="1791" h="119" extrusionOk="0">
                  <a:moveTo>
                    <a:pt x="890" y="1"/>
                  </a:moveTo>
                  <a:cubicBezTo>
                    <a:pt x="592" y="1"/>
                    <a:pt x="294" y="20"/>
                    <a:pt x="1" y="60"/>
                  </a:cubicBezTo>
                  <a:cubicBezTo>
                    <a:pt x="294" y="99"/>
                    <a:pt x="592" y="118"/>
                    <a:pt x="890" y="118"/>
                  </a:cubicBezTo>
                  <a:cubicBezTo>
                    <a:pt x="1189" y="118"/>
                    <a:pt x="1490" y="99"/>
                    <a:pt x="1790" y="60"/>
                  </a:cubicBezTo>
                  <a:cubicBezTo>
                    <a:pt x="1490" y="20"/>
                    <a:pt x="1189" y="1"/>
                    <a:pt x="8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6"/>
            <p:cNvSpPr/>
            <p:nvPr/>
          </p:nvSpPr>
          <p:spPr>
            <a:xfrm>
              <a:off x="4430825" y="1939200"/>
              <a:ext cx="45100" cy="2725"/>
            </a:xfrm>
            <a:custGeom>
              <a:avLst/>
              <a:gdLst/>
              <a:ahLst/>
              <a:cxnLst/>
              <a:rect l="l" t="t" r="r" b="b"/>
              <a:pathLst>
                <a:path w="1804" h="109" extrusionOk="0">
                  <a:moveTo>
                    <a:pt x="902" y="0"/>
                  </a:moveTo>
                  <a:cubicBezTo>
                    <a:pt x="602" y="0"/>
                    <a:pt x="301" y="17"/>
                    <a:pt x="1" y="49"/>
                  </a:cubicBezTo>
                  <a:cubicBezTo>
                    <a:pt x="301" y="89"/>
                    <a:pt x="602" y="108"/>
                    <a:pt x="902" y="108"/>
                  </a:cubicBezTo>
                  <a:cubicBezTo>
                    <a:pt x="1202" y="108"/>
                    <a:pt x="1503" y="89"/>
                    <a:pt x="1803" y="49"/>
                  </a:cubicBezTo>
                  <a:cubicBezTo>
                    <a:pt x="1503" y="17"/>
                    <a:pt x="1202" y="0"/>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6"/>
            <p:cNvSpPr/>
            <p:nvPr/>
          </p:nvSpPr>
          <p:spPr>
            <a:xfrm>
              <a:off x="4398500" y="1959200"/>
              <a:ext cx="83300" cy="2725"/>
            </a:xfrm>
            <a:custGeom>
              <a:avLst/>
              <a:gdLst/>
              <a:ahLst/>
              <a:cxnLst/>
              <a:rect l="l" t="t" r="r" b="b"/>
              <a:pathLst>
                <a:path w="3332" h="109" extrusionOk="0">
                  <a:moveTo>
                    <a:pt x="1666" y="1"/>
                  </a:moveTo>
                  <a:cubicBezTo>
                    <a:pt x="1111" y="1"/>
                    <a:pt x="556" y="20"/>
                    <a:pt x="0" y="59"/>
                  </a:cubicBezTo>
                  <a:cubicBezTo>
                    <a:pt x="556" y="92"/>
                    <a:pt x="1111" y="108"/>
                    <a:pt x="1666" y="108"/>
                  </a:cubicBezTo>
                  <a:cubicBezTo>
                    <a:pt x="2221" y="108"/>
                    <a:pt x="2776" y="92"/>
                    <a:pt x="3332" y="59"/>
                  </a:cubicBezTo>
                  <a:cubicBezTo>
                    <a:pt x="2776" y="20"/>
                    <a:pt x="2221" y="1"/>
                    <a:pt x="1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6"/>
            <p:cNvSpPr/>
            <p:nvPr/>
          </p:nvSpPr>
          <p:spPr>
            <a:xfrm>
              <a:off x="3810650" y="2200700"/>
              <a:ext cx="538550" cy="383450"/>
            </a:xfrm>
            <a:custGeom>
              <a:avLst/>
              <a:gdLst/>
              <a:ahLst/>
              <a:cxnLst/>
              <a:rect l="l" t="t" r="r" b="b"/>
              <a:pathLst>
                <a:path w="21542" h="15338" extrusionOk="0">
                  <a:moveTo>
                    <a:pt x="0" y="1"/>
                  </a:moveTo>
                  <a:lnTo>
                    <a:pt x="0" y="15337"/>
                  </a:lnTo>
                  <a:lnTo>
                    <a:pt x="52" y="15337"/>
                  </a:lnTo>
                  <a:lnTo>
                    <a:pt x="15533" y="15311"/>
                  </a:lnTo>
                  <a:lnTo>
                    <a:pt x="19935" y="15298"/>
                  </a:lnTo>
                  <a:lnTo>
                    <a:pt x="19909" y="15298"/>
                  </a:lnTo>
                  <a:lnTo>
                    <a:pt x="15506" y="15285"/>
                  </a:lnTo>
                  <a:lnTo>
                    <a:pt x="92" y="15259"/>
                  </a:lnTo>
                  <a:lnTo>
                    <a:pt x="92" y="15259"/>
                  </a:lnTo>
                  <a:lnTo>
                    <a:pt x="92" y="119"/>
                  </a:lnTo>
                  <a:lnTo>
                    <a:pt x="21424" y="119"/>
                  </a:lnTo>
                  <a:cubicBezTo>
                    <a:pt x="21437" y="4712"/>
                    <a:pt x="21450" y="8500"/>
                    <a:pt x="21450" y="11144"/>
                  </a:cubicBezTo>
                  <a:lnTo>
                    <a:pt x="21450" y="15311"/>
                  </a:lnTo>
                  <a:cubicBezTo>
                    <a:pt x="21490" y="15220"/>
                    <a:pt x="21503" y="15115"/>
                    <a:pt x="21503" y="15024"/>
                  </a:cubicBezTo>
                  <a:lnTo>
                    <a:pt x="21503" y="14214"/>
                  </a:lnTo>
                  <a:cubicBezTo>
                    <a:pt x="21516" y="13509"/>
                    <a:pt x="21516" y="12477"/>
                    <a:pt x="21516" y="11157"/>
                  </a:cubicBezTo>
                  <a:cubicBezTo>
                    <a:pt x="21516" y="8492"/>
                    <a:pt x="21529" y="4678"/>
                    <a:pt x="21542" y="53"/>
                  </a:cubicBezTo>
                  <a:lnTo>
                    <a:pt x="21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6"/>
            <p:cNvSpPr/>
            <p:nvPr/>
          </p:nvSpPr>
          <p:spPr>
            <a:xfrm>
              <a:off x="3974925" y="2436500"/>
              <a:ext cx="226675" cy="36925"/>
            </a:xfrm>
            <a:custGeom>
              <a:avLst/>
              <a:gdLst/>
              <a:ahLst/>
              <a:cxnLst/>
              <a:rect l="l" t="t" r="r" b="b"/>
              <a:pathLst>
                <a:path w="9067" h="1477" extrusionOk="0">
                  <a:moveTo>
                    <a:pt x="0" y="1"/>
                  </a:moveTo>
                  <a:lnTo>
                    <a:pt x="0" y="1477"/>
                  </a:lnTo>
                  <a:lnTo>
                    <a:pt x="9066" y="1477"/>
                  </a:lnTo>
                  <a:lnTo>
                    <a:pt x="90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6"/>
            <p:cNvSpPr/>
            <p:nvPr/>
          </p:nvSpPr>
          <p:spPr>
            <a:xfrm>
              <a:off x="4022600" y="2293125"/>
              <a:ext cx="139475" cy="106825"/>
            </a:xfrm>
            <a:custGeom>
              <a:avLst/>
              <a:gdLst/>
              <a:ahLst/>
              <a:cxnLst/>
              <a:rect l="l" t="t" r="r" b="b"/>
              <a:pathLst>
                <a:path w="5579" h="4273" extrusionOk="0">
                  <a:moveTo>
                    <a:pt x="536" y="1"/>
                  </a:moveTo>
                  <a:cubicBezTo>
                    <a:pt x="235" y="1"/>
                    <a:pt x="0" y="236"/>
                    <a:pt x="0" y="537"/>
                  </a:cubicBezTo>
                  <a:lnTo>
                    <a:pt x="0" y="3737"/>
                  </a:lnTo>
                  <a:cubicBezTo>
                    <a:pt x="0" y="4038"/>
                    <a:pt x="235" y="4273"/>
                    <a:pt x="536" y="4273"/>
                  </a:cubicBezTo>
                  <a:lnTo>
                    <a:pt x="5030" y="4273"/>
                  </a:lnTo>
                  <a:cubicBezTo>
                    <a:pt x="5330" y="4273"/>
                    <a:pt x="5578" y="4038"/>
                    <a:pt x="5578" y="3737"/>
                  </a:cubicBezTo>
                  <a:lnTo>
                    <a:pt x="5578" y="537"/>
                  </a:lnTo>
                  <a:cubicBezTo>
                    <a:pt x="5578" y="236"/>
                    <a:pt x="5330" y="1"/>
                    <a:pt x="5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6"/>
            <p:cNvSpPr/>
            <p:nvPr/>
          </p:nvSpPr>
          <p:spPr>
            <a:xfrm>
              <a:off x="4065475" y="2350700"/>
              <a:ext cx="19200" cy="16250"/>
            </a:xfrm>
            <a:custGeom>
              <a:avLst/>
              <a:gdLst/>
              <a:ahLst/>
              <a:cxnLst/>
              <a:rect l="l" t="t" r="r" b="b"/>
              <a:pathLst>
                <a:path w="768" h="650" extrusionOk="0">
                  <a:moveTo>
                    <a:pt x="384" y="0"/>
                  </a:moveTo>
                  <a:cubicBezTo>
                    <a:pt x="176" y="0"/>
                    <a:pt x="1" y="206"/>
                    <a:pt x="75" y="428"/>
                  </a:cubicBezTo>
                  <a:cubicBezTo>
                    <a:pt x="130" y="574"/>
                    <a:pt x="263" y="649"/>
                    <a:pt x="393" y="649"/>
                  </a:cubicBezTo>
                  <a:cubicBezTo>
                    <a:pt x="508" y="649"/>
                    <a:pt x="621" y="590"/>
                    <a:pt x="676" y="467"/>
                  </a:cubicBezTo>
                  <a:cubicBezTo>
                    <a:pt x="767" y="311"/>
                    <a:pt x="702" y="115"/>
                    <a:pt x="545" y="36"/>
                  </a:cubicBezTo>
                  <a:lnTo>
                    <a:pt x="532" y="36"/>
                  </a:lnTo>
                  <a:cubicBezTo>
                    <a:pt x="483" y="12"/>
                    <a:pt x="433"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6"/>
            <p:cNvSpPr/>
            <p:nvPr/>
          </p:nvSpPr>
          <p:spPr>
            <a:xfrm>
              <a:off x="4079425" y="2321550"/>
              <a:ext cx="3950" cy="38225"/>
            </a:xfrm>
            <a:custGeom>
              <a:avLst/>
              <a:gdLst/>
              <a:ahLst/>
              <a:cxnLst/>
              <a:rect l="l" t="t" r="r" b="b"/>
              <a:pathLst>
                <a:path w="158" h="1529" extrusionOk="0">
                  <a:moveTo>
                    <a:pt x="66" y="0"/>
                  </a:moveTo>
                  <a:cubicBezTo>
                    <a:pt x="13" y="249"/>
                    <a:pt x="0" y="510"/>
                    <a:pt x="26" y="758"/>
                  </a:cubicBezTo>
                  <a:cubicBezTo>
                    <a:pt x="0" y="1019"/>
                    <a:pt x="40" y="1281"/>
                    <a:pt x="131" y="1529"/>
                  </a:cubicBezTo>
                  <a:cubicBezTo>
                    <a:pt x="157" y="1268"/>
                    <a:pt x="157" y="1019"/>
                    <a:pt x="131" y="758"/>
                  </a:cubicBezTo>
                  <a:cubicBezTo>
                    <a:pt x="157" y="510"/>
                    <a:pt x="131" y="249"/>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6"/>
            <p:cNvSpPr/>
            <p:nvPr/>
          </p:nvSpPr>
          <p:spPr>
            <a:xfrm>
              <a:off x="4080400" y="2322150"/>
              <a:ext cx="26800" cy="7275"/>
            </a:xfrm>
            <a:custGeom>
              <a:avLst/>
              <a:gdLst/>
              <a:ahLst/>
              <a:cxnLst/>
              <a:rect l="l" t="t" r="r" b="b"/>
              <a:pathLst>
                <a:path w="1072" h="291" extrusionOk="0">
                  <a:moveTo>
                    <a:pt x="20" y="0"/>
                  </a:moveTo>
                  <a:cubicBezTo>
                    <a:pt x="17" y="0"/>
                    <a:pt x="15" y="1"/>
                    <a:pt x="14" y="3"/>
                  </a:cubicBezTo>
                  <a:cubicBezTo>
                    <a:pt x="1" y="3"/>
                    <a:pt x="27" y="81"/>
                    <a:pt x="105" y="146"/>
                  </a:cubicBezTo>
                  <a:cubicBezTo>
                    <a:pt x="261" y="241"/>
                    <a:pt x="434" y="290"/>
                    <a:pt x="606" y="290"/>
                  </a:cubicBezTo>
                  <a:cubicBezTo>
                    <a:pt x="767" y="290"/>
                    <a:pt x="927" y="248"/>
                    <a:pt x="1072" y="159"/>
                  </a:cubicBezTo>
                  <a:cubicBezTo>
                    <a:pt x="1069" y="152"/>
                    <a:pt x="1059" y="149"/>
                    <a:pt x="1042" y="149"/>
                  </a:cubicBezTo>
                  <a:cubicBezTo>
                    <a:pt x="983" y="149"/>
                    <a:pt x="845" y="182"/>
                    <a:pt x="676" y="182"/>
                  </a:cubicBezTo>
                  <a:cubicBezTo>
                    <a:pt x="627" y="182"/>
                    <a:pt x="576" y="180"/>
                    <a:pt x="523" y="172"/>
                  </a:cubicBezTo>
                  <a:cubicBezTo>
                    <a:pt x="392" y="159"/>
                    <a:pt x="275" y="133"/>
                    <a:pt x="157" y="81"/>
                  </a:cubicBezTo>
                  <a:cubicBezTo>
                    <a:pt x="78" y="36"/>
                    <a:pt x="38"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6"/>
            <p:cNvSpPr/>
            <p:nvPr/>
          </p:nvSpPr>
          <p:spPr>
            <a:xfrm>
              <a:off x="4091925" y="2355275"/>
              <a:ext cx="18875" cy="16425"/>
            </a:xfrm>
            <a:custGeom>
              <a:avLst/>
              <a:gdLst/>
              <a:ahLst/>
              <a:cxnLst/>
              <a:rect l="l" t="t" r="r" b="b"/>
              <a:pathLst>
                <a:path w="755" h="657" extrusionOk="0">
                  <a:moveTo>
                    <a:pt x="384" y="0"/>
                  </a:moveTo>
                  <a:cubicBezTo>
                    <a:pt x="176" y="0"/>
                    <a:pt x="1" y="206"/>
                    <a:pt x="75" y="428"/>
                  </a:cubicBezTo>
                  <a:cubicBezTo>
                    <a:pt x="125" y="577"/>
                    <a:pt x="255" y="656"/>
                    <a:pt x="387" y="656"/>
                  </a:cubicBezTo>
                  <a:cubicBezTo>
                    <a:pt x="498" y="656"/>
                    <a:pt x="610" y="600"/>
                    <a:pt x="676" y="480"/>
                  </a:cubicBezTo>
                  <a:cubicBezTo>
                    <a:pt x="754" y="310"/>
                    <a:pt x="689" y="115"/>
                    <a:pt x="532" y="36"/>
                  </a:cubicBezTo>
                  <a:cubicBezTo>
                    <a:pt x="483" y="11"/>
                    <a:pt x="433"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6"/>
            <p:cNvSpPr/>
            <p:nvPr/>
          </p:nvSpPr>
          <p:spPr>
            <a:xfrm>
              <a:off x="4105875" y="2326125"/>
              <a:ext cx="3625" cy="38225"/>
            </a:xfrm>
            <a:custGeom>
              <a:avLst/>
              <a:gdLst/>
              <a:ahLst/>
              <a:cxnLst/>
              <a:rect l="l" t="t" r="r" b="b"/>
              <a:pathLst>
                <a:path w="145" h="1529" extrusionOk="0">
                  <a:moveTo>
                    <a:pt x="53" y="0"/>
                  </a:moveTo>
                  <a:cubicBezTo>
                    <a:pt x="14" y="249"/>
                    <a:pt x="0" y="510"/>
                    <a:pt x="14" y="771"/>
                  </a:cubicBezTo>
                  <a:cubicBezTo>
                    <a:pt x="0" y="1032"/>
                    <a:pt x="40" y="1281"/>
                    <a:pt x="118" y="1529"/>
                  </a:cubicBezTo>
                  <a:cubicBezTo>
                    <a:pt x="144" y="1281"/>
                    <a:pt x="144" y="1019"/>
                    <a:pt x="131" y="771"/>
                  </a:cubicBezTo>
                  <a:cubicBezTo>
                    <a:pt x="144" y="510"/>
                    <a:pt x="118" y="249"/>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6"/>
            <p:cNvSpPr/>
            <p:nvPr/>
          </p:nvSpPr>
          <p:spPr>
            <a:xfrm>
              <a:off x="4082025" y="2330250"/>
              <a:ext cx="25500" cy="5200"/>
            </a:xfrm>
            <a:custGeom>
              <a:avLst/>
              <a:gdLst/>
              <a:ahLst/>
              <a:cxnLst/>
              <a:rect l="l" t="t" r="r" b="b"/>
              <a:pathLst>
                <a:path w="1020" h="208" extrusionOk="0">
                  <a:moveTo>
                    <a:pt x="12" y="1"/>
                  </a:moveTo>
                  <a:cubicBezTo>
                    <a:pt x="6" y="1"/>
                    <a:pt x="2" y="2"/>
                    <a:pt x="1" y="5"/>
                  </a:cubicBezTo>
                  <a:cubicBezTo>
                    <a:pt x="110" y="126"/>
                    <a:pt x="275" y="203"/>
                    <a:pt x="455" y="203"/>
                  </a:cubicBezTo>
                  <a:cubicBezTo>
                    <a:pt x="469" y="203"/>
                    <a:pt x="483" y="202"/>
                    <a:pt x="497" y="201"/>
                  </a:cubicBezTo>
                  <a:cubicBezTo>
                    <a:pt x="528" y="206"/>
                    <a:pt x="559" y="208"/>
                    <a:pt x="591" y="208"/>
                  </a:cubicBezTo>
                  <a:cubicBezTo>
                    <a:pt x="745" y="208"/>
                    <a:pt x="900" y="155"/>
                    <a:pt x="1020" y="57"/>
                  </a:cubicBezTo>
                  <a:cubicBezTo>
                    <a:pt x="1018" y="54"/>
                    <a:pt x="1012" y="52"/>
                    <a:pt x="1001" y="52"/>
                  </a:cubicBezTo>
                  <a:cubicBezTo>
                    <a:pt x="951" y="52"/>
                    <a:pt x="806" y="89"/>
                    <a:pt x="619" y="89"/>
                  </a:cubicBezTo>
                  <a:cubicBezTo>
                    <a:pt x="580" y="89"/>
                    <a:pt x="539" y="87"/>
                    <a:pt x="497" y="84"/>
                  </a:cubicBezTo>
                  <a:cubicBezTo>
                    <a:pt x="253" y="84"/>
                    <a:pt x="61"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6"/>
            <p:cNvSpPr/>
            <p:nvPr/>
          </p:nvSpPr>
          <p:spPr>
            <a:xfrm>
              <a:off x="3810325" y="2614825"/>
              <a:ext cx="538550" cy="383750"/>
            </a:xfrm>
            <a:custGeom>
              <a:avLst/>
              <a:gdLst/>
              <a:ahLst/>
              <a:cxnLst/>
              <a:rect l="l" t="t" r="r" b="b"/>
              <a:pathLst>
                <a:path w="21542" h="15350" extrusionOk="0">
                  <a:moveTo>
                    <a:pt x="0" y="0"/>
                  </a:moveTo>
                  <a:lnTo>
                    <a:pt x="0" y="15350"/>
                  </a:lnTo>
                  <a:lnTo>
                    <a:pt x="52" y="15350"/>
                  </a:lnTo>
                  <a:lnTo>
                    <a:pt x="15546" y="15324"/>
                  </a:lnTo>
                  <a:lnTo>
                    <a:pt x="19935" y="15311"/>
                  </a:lnTo>
                  <a:lnTo>
                    <a:pt x="19922" y="15311"/>
                  </a:lnTo>
                  <a:lnTo>
                    <a:pt x="15506" y="15298"/>
                  </a:lnTo>
                  <a:lnTo>
                    <a:pt x="105" y="15272"/>
                  </a:lnTo>
                  <a:lnTo>
                    <a:pt x="105" y="15272"/>
                  </a:lnTo>
                  <a:lnTo>
                    <a:pt x="105" y="144"/>
                  </a:lnTo>
                  <a:lnTo>
                    <a:pt x="105" y="144"/>
                  </a:lnTo>
                  <a:lnTo>
                    <a:pt x="21437" y="131"/>
                  </a:lnTo>
                  <a:lnTo>
                    <a:pt x="21437" y="131"/>
                  </a:lnTo>
                  <a:cubicBezTo>
                    <a:pt x="21450" y="4732"/>
                    <a:pt x="21463" y="8515"/>
                    <a:pt x="21463" y="11157"/>
                  </a:cubicBezTo>
                  <a:lnTo>
                    <a:pt x="21463" y="15324"/>
                  </a:lnTo>
                  <a:cubicBezTo>
                    <a:pt x="21489" y="15219"/>
                    <a:pt x="21503" y="15128"/>
                    <a:pt x="21503" y="15023"/>
                  </a:cubicBezTo>
                  <a:lnTo>
                    <a:pt x="21503" y="14213"/>
                  </a:lnTo>
                  <a:cubicBezTo>
                    <a:pt x="21516" y="13508"/>
                    <a:pt x="21516" y="12476"/>
                    <a:pt x="21516" y="11157"/>
                  </a:cubicBezTo>
                  <a:cubicBezTo>
                    <a:pt x="21529" y="8492"/>
                    <a:pt x="21529" y="4690"/>
                    <a:pt x="21542" y="53"/>
                  </a:cubicBezTo>
                  <a:lnTo>
                    <a:pt x="21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6"/>
            <p:cNvSpPr/>
            <p:nvPr/>
          </p:nvSpPr>
          <p:spPr>
            <a:xfrm>
              <a:off x="3974925" y="2851275"/>
              <a:ext cx="226675" cy="36925"/>
            </a:xfrm>
            <a:custGeom>
              <a:avLst/>
              <a:gdLst/>
              <a:ahLst/>
              <a:cxnLst/>
              <a:rect l="l" t="t" r="r" b="b"/>
              <a:pathLst>
                <a:path w="9067" h="1477" extrusionOk="0">
                  <a:moveTo>
                    <a:pt x="0" y="0"/>
                  </a:moveTo>
                  <a:lnTo>
                    <a:pt x="0" y="1476"/>
                  </a:lnTo>
                  <a:lnTo>
                    <a:pt x="9066" y="1476"/>
                  </a:lnTo>
                  <a:lnTo>
                    <a:pt x="90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6"/>
            <p:cNvSpPr/>
            <p:nvPr/>
          </p:nvSpPr>
          <p:spPr>
            <a:xfrm>
              <a:off x="4022600" y="2706275"/>
              <a:ext cx="139475" cy="106800"/>
            </a:xfrm>
            <a:custGeom>
              <a:avLst/>
              <a:gdLst/>
              <a:ahLst/>
              <a:cxnLst/>
              <a:rect l="l" t="t" r="r" b="b"/>
              <a:pathLst>
                <a:path w="5579" h="4272" extrusionOk="0">
                  <a:moveTo>
                    <a:pt x="536" y="0"/>
                  </a:moveTo>
                  <a:cubicBezTo>
                    <a:pt x="235" y="0"/>
                    <a:pt x="0" y="235"/>
                    <a:pt x="0" y="536"/>
                  </a:cubicBezTo>
                  <a:lnTo>
                    <a:pt x="0" y="3736"/>
                  </a:lnTo>
                  <a:cubicBezTo>
                    <a:pt x="0" y="4037"/>
                    <a:pt x="235" y="4272"/>
                    <a:pt x="536" y="4272"/>
                  </a:cubicBezTo>
                  <a:lnTo>
                    <a:pt x="5030" y="4272"/>
                  </a:lnTo>
                  <a:cubicBezTo>
                    <a:pt x="5330" y="4272"/>
                    <a:pt x="5578" y="4037"/>
                    <a:pt x="5578" y="3736"/>
                  </a:cubicBezTo>
                  <a:lnTo>
                    <a:pt x="5578" y="536"/>
                  </a:lnTo>
                  <a:cubicBezTo>
                    <a:pt x="5578" y="235"/>
                    <a:pt x="5330" y="0"/>
                    <a:pt x="5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6"/>
            <p:cNvSpPr/>
            <p:nvPr/>
          </p:nvSpPr>
          <p:spPr>
            <a:xfrm>
              <a:off x="4084000" y="2741200"/>
              <a:ext cx="28425" cy="32525"/>
            </a:xfrm>
            <a:custGeom>
              <a:avLst/>
              <a:gdLst/>
              <a:ahLst/>
              <a:cxnLst/>
              <a:rect l="l" t="t" r="r" b="b"/>
              <a:pathLst>
                <a:path w="1137" h="1301" extrusionOk="0">
                  <a:moveTo>
                    <a:pt x="131" y="1"/>
                  </a:moveTo>
                  <a:cubicBezTo>
                    <a:pt x="52" y="1"/>
                    <a:pt x="0" y="53"/>
                    <a:pt x="0" y="132"/>
                  </a:cubicBezTo>
                  <a:lnTo>
                    <a:pt x="0" y="1164"/>
                  </a:lnTo>
                  <a:cubicBezTo>
                    <a:pt x="0" y="1190"/>
                    <a:pt x="0" y="1216"/>
                    <a:pt x="26" y="1242"/>
                  </a:cubicBezTo>
                  <a:cubicBezTo>
                    <a:pt x="44" y="1277"/>
                    <a:pt x="84" y="1300"/>
                    <a:pt x="129" y="1300"/>
                  </a:cubicBezTo>
                  <a:cubicBezTo>
                    <a:pt x="151" y="1300"/>
                    <a:pt x="174" y="1294"/>
                    <a:pt x="196" y="1281"/>
                  </a:cubicBezTo>
                  <a:lnTo>
                    <a:pt x="627" y="1020"/>
                  </a:lnTo>
                  <a:lnTo>
                    <a:pt x="1058" y="746"/>
                  </a:lnTo>
                  <a:cubicBezTo>
                    <a:pt x="1071" y="732"/>
                    <a:pt x="1085" y="719"/>
                    <a:pt x="1098" y="706"/>
                  </a:cubicBezTo>
                  <a:cubicBezTo>
                    <a:pt x="1137" y="641"/>
                    <a:pt x="1124" y="563"/>
                    <a:pt x="1058" y="523"/>
                  </a:cubicBezTo>
                  <a:lnTo>
                    <a:pt x="627" y="275"/>
                  </a:lnTo>
                  <a:lnTo>
                    <a:pt x="196" y="14"/>
                  </a:lnTo>
                  <a:cubicBezTo>
                    <a:pt x="170" y="1"/>
                    <a:pt x="157"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6"/>
            <p:cNvSpPr/>
            <p:nvPr/>
          </p:nvSpPr>
          <p:spPr>
            <a:xfrm>
              <a:off x="4762325" y="1032850"/>
              <a:ext cx="366125" cy="614825"/>
            </a:xfrm>
            <a:custGeom>
              <a:avLst/>
              <a:gdLst/>
              <a:ahLst/>
              <a:cxnLst/>
              <a:rect l="l" t="t" r="r" b="b"/>
              <a:pathLst>
                <a:path w="14645" h="24593" extrusionOk="0">
                  <a:moveTo>
                    <a:pt x="6085" y="0"/>
                  </a:moveTo>
                  <a:cubicBezTo>
                    <a:pt x="5708" y="0"/>
                    <a:pt x="5291" y="48"/>
                    <a:pt x="5003" y="183"/>
                  </a:cubicBezTo>
                  <a:cubicBezTo>
                    <a:pt x="4595" y="127"/>
                    <a:pt x="4304" y="89"/>
                    <a:pt x="4039" y="89"/>
                  </a:cubicBezTo>
                  <a:cubicBezTo>
                    <a:pt x="3813" y="89"/>
                    <a:pt x="3604" y="117"/>
                    <a:pt x="3357" y="183"/>
                  </a:cubicBezTo>
                  <a:cubicBezTo>
                    <a:pt x="2730" y="366"/>
                    <a:pt x="1842" y="849"/>
                    <a:pt x="1424" y="1359"/>
                  </a:cubicBezTo>
                  <a:cubicBezTo>
                    <a:pt x="287" y="2757"/>
                    <a:pt x="39" y="4690"/>
                    <a:pt x="26" y="6506"/>
                  </a:cubicBezTo>
                  <a:cubicBezTo>
                    <a:pt x="0" y="9432"/>
                    <a:pt x="405" y="12345"/>
                    <a:pt x="1228" y="15154"/>
                  </a:cubicBezTo>
                  <a:cubicBezTo>
                    <a:pt x="1280" y="15428"/>
                    <a:pt x="1424" y="15689"/>
                    <a:pt x="1633" y="15872"/>
                  </a:cubicBezTo>
                  <a:cubicBezTo>
                    <a:pt x="1780" y="15965"/>
                    <a:pt x="1953" y="15994"/>
                    <a:pt x="2130" y="15994"/>
                  </a:cubicBezTo>
                  <a:cubicBezTo>
                    <a:pt x="2253" y="15994"/>
                    <a:pt x="2377" y="15980"/>
                    <a:pt x="2495" y="15964"/>
                  </a:cubicBezTo>
                  <a:cubicBezTo>
                    <a:pt x="3619" y="15781"/>
                    <a:pt x="4703" y="15493"/>
                    <a:pt x="5761" y="15102"/>
                  </a:cubicBezTo>
                  <a:cubicBezTo>
                    <a:pt x="5918" y="15062"/>
                    <a:pt x="6061" y="14984"/>
                    <a:pt x="6179" y="14892"/>
                  </a:cubicBezTo>
                  <a:cubicBezTo>
                    <a:pt x="6466" y="14592"/>
                    <a:pt x="6349" y="14096"/>
                    <a:pt x="6218" y="13704"/>
                  </a:cubicBezTo>
                  <a:lnTo>
                    <a:pt x="9158" y="11196"/>
                  </a:lnTo>
                  <a:lnTo>
                    <a:pt x="9158" y="11196"/>
                  </a:lnTo>
                  <a:cubicBezTo>
                    <a:pt x="8962" y="12933"/>
                    <a:pt x="8400" y="14618"/>
                    <a:pt x="8152" y="16369"/>
                  </a:cubicBezTo>
                  <a:cubicBezTo>
                    <a:pt x="7851" y="18446"/>
                    <a:pt x="8021" y="20562"/>
                    <a:pt x="8622" y="22587"/>
                  </a:cubicBezTo>
                  <a:cubicBezTo>
                    <a:pt x="9257" y="22448"/>
                    <a:pt x="9904" y="22379"/>
                    <a:pt x="10553" y="22379"/>
                  </a:cubicBezTo>
                  <a:cubicBezTo>
                    <a:pt x="11064" y="22379"/>
                    <a:pt x="11577" y="22422"/>
                    <a:pt x="12084" y="22508"/>
                  </a:cubicBezTo>
                  <a:cubicBezTo>
                    <a:pt x="12349" y="22546"/>
                    <a:pt x="12774" y="24592"/>
                    <a:pt x="13026" y="24592"/>
                  </a:cubicBezTo>
                  <a:cubicBezTo>
                    <a:pt x="13034" y="24592"/>
                    <a:pt x="13043" y="24590"/>
                    <a:pt x="13050" y="24586"/>
                  </a:cubicBezTo>
                  <a:cubicBezTo>
                    <a:pt x="13468" y="24350"/>
                    <a:pt x="14644" y="21071"/>
                    <a:pt x="14618" y="20575"/>
                  </a:cubicBezTo>
                  <a:cubicBezTo>
                    <a:pt x="14291" y="14788"/>
                    <a:pt x="11705" y="12097"/>
                    <a:pt x="10947" y="7577"/>
                  </a:cubicBezTo>
                  <a:cubicBezTo>
                    <a:pt x="10555" y="5304"/>
                    <a:pt x="10660" y="2979"/>
                    <a:pt x="9053" y="1333"/>
                  </a:cubicBezTo>
                  <a:cubicBezTo>
                    <a:pt x="8465" y="732"/>
                    <a:pt x="7381" y="131"/>
                    <a:pt x="6558" y="26"/>
                  </a:cubicBezTo>
                  <a:cubicBezTo>
                    <a:pt x="6419" y="10"/>
                    <a:pt x="6256" y="0"/>
                    <a:pt x="6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6"/>
            <p:cNvSpPr/>
            <p:nvPr/>
          </p:nvSpPr>
          <p:spPr>
            <a:xfrm>
              <a:off x="4787125" y="1066150"/>
              <a:ext cx="201525" cy="397550"/>
            </a:xfrm>
            <a:custGeom>
              <a:avLst/>
              <a:gdLst/>
              <a:ahLst/>
              <a:cxnLst/>
              <a:rect l="l" t="t" r="r" b="b"/>
              <a:pathLst>
                <a:path w="8061" h="15902" extrusionOk="0">
                  <a:moveTo>
                    <a:pt x="4051" y="1"/>
                  </a:moveTo>
                  <a:lnTo>
                    <a:pt x="3214" y="92"/>
                  </a:lnTo>
                  <a:cubicBezTo>
                    <a:pt x="1333" y="92"/>
                    <a:pt x="40" y="2143"/>
                    <a:pt x="14" y="3671"/>
                  </a:cubicBezTo>
                  <a:cubicBezTo>
                    <a:pt x="1" y="5357"/>
                    <a:pt x="40" y="7408"/>
                    <a:pt x="301" y="8649"/>
                  </a:cubicBezTo>
                  <a:cubicBezTo>
                    <a:pt x="811" y="11097"/>
                    <a:pt x="2678" y="11379"/>
                    <a:pt x="2767" y="11379"/>
                  </a:cubicBezTo>
                  <a:cubicBezTo>
                    <a:pt x="2769" y="11379"/>
                    <a:pt x="2770" y="11379"/>
                    <a:pt x="2770" y="11379"/>
                  </a:cubicBezTo>
                  <a:cubicBezTo>
                    <a:pt x="2770" y="11379"/>
                    <a:pt x="2770" y="11379"/>
                    <a:pt x="2770" y="11379"/>
                  </a:cubicBezTo>
                  <a:cubicBezTo>
                    <a:pt x="2771" y="11379"/>
                    <a:pt x="2797" y="11760"/>
                    <a:pt x="2849" y="12659"/>
                  </a:cubicBezTo>
                  <a:cubicBezTo>
                    <a:pt x="2823" y="13182"/>
                    <a:pt x="2862" y="13704"/>
                    <a:pt x="2940" y="14214"/>
                  </a:cubicBezTo>
                  <a:cubicBezTo>
                    <a:pt x="2953" y="14292"/>
                    <a:pt x="2979" y="14370"/>
                    <a:pt x="2992" y="14449"/>
                  </a:cubicBezTo>
                  <a:cubicBezTo>
                    <a:pt x="3019" y="14540"/>
                    <a:pt x="3058" y="14632"/>
                    <a:pt x="3110" y="14710"/>
                  </a:cubicBezTo>
                  <a:cubicBezTo>
                    <a:pt x="3540" y="15501"/>
                    <a:pt x="4331" y="15901"/>
                    <a:pt x="5131" y="15901"/>
                  </a:cubicBezTo>
                  <a:cubicBezTo>
                    <a:pt x="5838" y="15901"/>
                    <a:pt x="6551" y="15589"/>
                    <a:pt x="7029" y="14958"/>
                  </a:cubicBezTo>
                  <a:lnTo>
                    <a:pt x="7473" y="14370"/>
                  </a:lnTo>
                  <a:cubicBezTo>
                    <a:pt x="7865" y="13835"/>
                    <a:pt x="8061" y="13169"/>
                    <a:pt x="8035" y="12502"/>
                  </a:cubicBezTo>
                  <a:lnTo>
                    <a:pt x="8061" y="2143"/>
                  </a:lnTo>
                  <a:cubicBezTo>
                    <a:pt x="8048" y="1673"/>
                    <a:pt x="7682" y="1307"/>
                    <a:pt x="7225" y="1281"/>
                  </a:cubicBezTo>
                  <a:lnTo>
                    <a:pt x="4051" y="1"/>
                  </a:ln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6"/>
            <p:cNvSpPr/>
            <p:nvPr/>
          </p:nvSpPr>
          <p:spPr>
            <a:xfrm>
              <a:off x="4802475" y="1199075"/>
              <a:ext cx="16375" cy="15700"/>
            </a:xfrm>
            <a:custGeom>
              <a:avLst/>
              <a:gdLst/>
              <a:ahLst/>
              <a:cxnLst/>
              <a:rect l="l" t="t" r="r" b="b"/>
              <a:pathLst>
                <a:path w="655" h="628" extrusionOk="0">
                  <a:moveTo>
                    <a:pt x="327" y="0"/>
                  </a:moveTo>
                  <a:cubicBezTo>
                    <a:pt x="145" y="0"/>
                    <a:pt x="1" y="131"/>
                    <a:pt x="1" y="314"/>
                  </a:cubicBezTo>
                  <a:lnTo>
                    <a:pt x="14" y="314"/>
                  </a:lnTo>
                  <a:cubicBezTo>
                    <a:pt x="14" y="484"/>
                    <a:pt x="158" y="628"/>
                    <a:pt x="340" y="628"/>
                  </a:cubicBezTo>
                  <a:cubicBezTo>
                    <a:pt x="510" y="628"/>
                    <a:pt x="641" y="497"/>
                    <a:pt x="654" y="327"/>
                  </a:cubicBezTo>
                  <a:lnTo>
                    <a:pt x="654" y="314"/>
                  </a:lnTo>
                  <a:cubicBezTo>
                    <a:pt x="641" y="144"/>
                    <a:pt x="49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6"/>
            <p:cNvSpPr/>
            <p:nvPr/>
          </p:nvSpPr>
          <p:spPr>
            <a:xfrm>
              <a:off x="4883150" y="1194175"/>
              <a:ext cx="16350" cy="15400"/>
            </a:xfrm>
            <a:custGeom>
              <a:avLst/>
              <a:gdLst/>
              <a:ahLst/>
              <a:cxnLst/>
              <a:rect l="l" t="t" r="r" b="b"/>
              <a:pathLst>
                <a:path w="654" h="616" extrusionOk="0">
                  <a:moveTo>
                    <a:pt x="327" y="1"/>
                  </a:moveTo>
                  <a:cubicBezTo>
                    <a:pt x="157" y="1"/>
                    <a:pt x="14" y="131"/>
                    <a:pt x="1" y="301"/>
                  </a:cubicBezTo>
                  <a:lnTo>
                    <a:pt x="14" y="301"/>
                  </a:lnTo>
                  <a:cubicBezTo>
                    <a:pt x="27" y="484"/>
                    <a:pt x="170" y="615"/>
                    <a:pt x="340" y="615"/>
                  </a:cubicBezTo>
                  <a:cubicBezTo>
                    <a:pt x="347" y="615"/>
                    <a:pt x="355" y="615"/>
                    <a:pt x="362" y="615"/>
                  </a:cubicBezTo>
                  <a:cubicBezTo>
                    <a:pt x="522" y="615"/>
                    <a:pt x="654" y="477"/>
                    <a:pt x="654" y="314"/>
                  </a:cubicBezTo>
                  <a:cubicBezTo>
                    <a:pt x="654" y="144"/>
                    <a:pt x="510"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6"/>
            <p:cNvSpPr/>
            <p:nvPr/>
          </p:nvSpPr>
          <p:spPr>
            <a:xfrm>
              <a:off x="4799225" y="1174525"/>
              <a:ext cx="33325" cy="9350"/>
            </a:xfrm>
            <a:custGeom>
              <a:avLst/>
              <a:gdLst/>
              <a:ahLst/>
              <a:cxnLst/>
              <a:rect l="l" t="t" r="r" b="b"/>
              <a:pathLst>
                <a:path w="1333" h="374" extrusionOk="0">
                  <a:moveTo>
                    <a:pt x="683" y="1"/>
                  </a:moveTo>
                  <a:cubicBezTo>
                    <a:pt x="665" y="1"/>
                    <a:pt x="646" y="1"/>
                    <a:pt x="627" y="3"/>
                  </a:cubicBezTo>
                  <a:cubicBezTo>
                    <a:pt x="457" y="16"/>
                    <a:pt x="288" y="81"/>
                    <a:pt x="144" y="199"/>
                  </a:cubicBezTo>
                  <a:cubicBezTo>
                    <a:pt x="26" y="277"/>
                    <a:pt x="0" y="355"/>
                    <a:pt x="13" y="368"/>
                  </a:cubicBezTo>
                  <a:cubicBezTo>
                    <a:pt x="18" y="372"/>
                    <a:pt x="24" y="374"/>
                    <a:pt x="32" y="374"/>
                  </a:cubicBezTo>
                  <a:cubicBezTo>
                    <a:pt x="109" y="374"/>
                    <a:pt x="331" y="211"/>
                    <a:pt x="640" y="199"/>
                  </a:cubicBezTo>
                  <a:cubicBezTo>
                    <a:pt x="951" y="199"/>
                    <a:pt x="1190" y="310"/>
                    <a:pt x="1270" y="310"/>
                  </a:cubicBezTo>
                  <a:cubicBezTo>
                    <a:pt x="1281" y="310"/>
                    <a:pt x="1289" y="308"/>
                    <a:pt x="1293" y="303"/>
                  </a:cubicBezTo>
                  <a:cubicBezTo>
                    <a:pt x="1333" y="264"/>
                    <a:pt x="1267" y="212"/>
                    <a:pt x="1150" y="133"/>
                  </a:cubicBezTo>
                  <a:cubicBezTo>
                    <a:pt x="1009" y="51"/>
                    <a:pt x="847" y="1"/>
                    <a:pt x="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6"/>
            <p:cNvSpPr/>
            <p:nvPr/>
          </p:nvSpPr>
          <p:spPr>
            <a:xfrm>
              <a:off x="4881525" y="1169475"/>
              <a:ext cx="33325" cy="9825"/>
            </a:xfrm>
            <a:custGeom>
              <a:avLst/>
              <a:gdLst/>
              <a:ahLst/>
              <a:cxnLst/>
              <a:rect l="l" t="t" r="r" b="b"/>
              <a:pathLst>
                <a:path w="1333" h="393" extrusionOk="0">
                  <a:moveTo>
                    <a:pt x="705" y="1"/>
                  </a:moveTo>
                  <a:cubicBezTo>
                    <a:pt x="502" y="1"/>
                    <a:pt x="300" y="71"/>
                    <a:pt x="144" y="205"/>
                  </a:cubicBezTo>
                  <a:cubicBezTo>
                    <a:pt x="39" y="296"/>
                    <a:pt x="0" y="375"/>
                    <a:pt x="26" y="388"/>
                  </a:cubicBezTo>
                  <a:cubicBezTo>
                    <a:pt x="30" y="391"/>
                    <a:pt x="35" y="393"/>
                    <a:pt x="42" y="393"/>
                  </a:cubicBezTo>
                  <a:cubicBezTo>
                    <a:pt x="109" y="393"/>
                    <a:pt x="331" y="228"/>
                    <a:pt x="640" y="205"/>
                  </a:cubicBezTo>
                  <a:cubicBezTo>
                    <a:pt x="670" y="203"/>
                    <a:pt x="699" y="202"/>
                    <a:pt x="727" y="202"/>
                  </a:cubicBezTo>
                  <a:cubicBezTo>
                    <a:pt x="995" y="202"/>
                    <a:pt x="1197" y="290"/>
                    <a:pt x="1270" y="290"/>
                  </a:cubicBezTo>
                  <a:cubicBezTo>
                    <a:pt x="1281" y="290"/>
                    <a:pt x="1289" y="288"/>
                    <a:pt x="1293" y="283"/>
                  </a:cubicBezTo>
                  <a:cubicBezTo>
                    <a:pt x="1333" y="244"/>
                    <a:pt x="1267" y="192"/>
                    <a:pt x="1150" y="126"/>
                  </a:cubicBezTo>
                  <a:cubicBezTo>
                    <a:pt x="1014" y="42"/>
                    <a:pt x="859"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6"/>
            <p:cNvSpPr/>
            <p:nvPr/>
          </p:nvSpPr>
          <p:spPr>
            <a:xfrm>
              <a:off x="4834175" y="1174250"/>
              <a:ext cx="24825" cy="73650"/>
            </a:xfrm>
            <a:custGeom>
              <a:avLst/>
              <a:gdLst/>
              <a:ahLst/>
              <a:cxnLst/>
              <a:rect l="l" t="t" r="r" b="b"/>
              <a:pathLst>
                <a:path w="993" h="2946" extrusionOk="0">
                  <a:moveTo>
                    <a:pt x="939" y="0"/>
                  </a:moveTo>
                  <a:cubicBezTo>
                    <a:pt x="884" y="0"/>
                    <a:pt x="611" y="780"/>
                    <a:pt x="287" y="1764"/>
                  </a:cubicBezTo>
                  <a:lnTo>
                    <a:pt x="65" y="2457"/>
                  </a:lnTo>
                  <a:cubicBezTo>
                    <a:pt x="13" y="2561"/>
                    <a:pt x="0" y="2692"/>
                    <a:pt x="39" y="2809"/>
                  </a:cubicBezTo>
                  <a:cubicBezTo>
                    <a:pt x="65" y="2862"/>
                    <a:pt x="118" y="2914"/>
                    <a:pt x="196" y="2927"/>
                  </a:cubicBezTo>
                  <a:cubicBezTo>
                    <a:pt x="235" y="2940"/>
                    <a:pt x="287" y="2940"/>
                    <a:pt x="340" y="2940"/>
                  </a:cubicBezTo>
                  <a:cubicBezTo>
                    <a:pt x="392" y="2943"/>
                    <a:pt x="446" y="2945"/>
                    <a:pt x="499" y="2945"/>
                  </a:cubicBezTo>
                  <a:cubicBezTo>
                    <a:pt x="647" y="2945"/>
                    <a:pt x="797" y="2933"/>
                    <a:pt x="941" y="2914"/>
                  </a:cubicBezTo>
                  <a:cubicBezTo>
                    <a:pt x="745" y="2862"/>
                    <a:pt x="562" y="2835"/>
                    <a:pt x="366" y="2835"/>
                  </a:cubicBezTo>
                  <a:cubicBezTo>
                    <a:pt x="274" y="2835"/>
                    <a:pt x="196" y="2822"/>
                    <a:pt x="170" y="2757"/>
                  </a:cubicBezTo>
                  <a:cubicBezTo>
                    <a:pt x="157" y="2666"/>
                    <a:pt x="170" y="2574"/>
                    <a:pt x="222" y="2496"/>
                  </a:cubicBezTo>
                  <a:cubicBezTo>
                    <a:pt x="287" y="2274"/>
                    <a:pt x="366" y="2039"/>
                    <a:pt x="444" y="1803"/>
                  </a:cubicBezTo>
                  <a:cubicBezTo>
                    <a:pt x="758" y="824"/>
                    <a:pt x="993" y="14"/>
                    <a:pt x="941" y="1"/>
                  </a:cubicBezTo>
                  <a:cubicBezTo>
                    <a:pt x="940" y="1"/>
                    <a:pt x="940" y="0"/>
                    <a:pt x="9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6"/>
            <p:cNvSpPr/>
            <p:nvPr/>
          </p:nvSpPr>
          <p:spPr>
            <a:xfrm>
              <a:off x="4856700" y="1323500"/>
              <a:ext cx="83300" cy="41975"/>
            </a:xfrm>
            <a:custGeom>
              <a:avLst/>
              <a:gdLst/>
              <a:ahLst/>
              <a:cxnLst/>
              <a:rect l="l" t="t" r="r" b="b"/>
              <a:pathLst>
                <a:path w="3332" h="1679" extrusionOk="0">
                  <a:moveTo>
                    <a:pt x="3332" y="1"/>
                  </a:moveTo>
                  <a:lnTo>
                    <a:pt x="3332" y="1"/>
                  </a:lnTo>
                  <a:cubicBezTo>
                    <a:pt x="2339" y="654"/>
                    <a:pt x="1189" y="1020"/>
                    <a:pt x="0" y="1072"/>
                  </a:cubicBezTo>
                  <a:lnTo>
                    <a:pt x="40" y="1673"/>
                  </a:lnTo>
                  <a:cubicBezTo>
                    <a:pt x="120" y="1676"/>
                    <a:pt x="198" y="1678"/>
                    <a:pt x="275" y="1678"/>
                  </a:cubicBezTo>
                  <a:cubicBezTo>
                    <a:pt x="2609" y="1678"/>
                    <a:pt x="3331" y="1"/>
                    <a:pt x="3332" y="1"/>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6"/>
            <p:cNvSpPr/>
            <p:nvPr/>
          </p:nvSpPr>
          <p:spPr>
            <a:xfrm>
              <a:off x="4861275" y="1261100"/>
              <a:ext cx="27775" cy="19175"/>
            </a:xfrm>
            <a:custGeom>
              <a:avLst/>
              <a:gdLst/>
              <a:ahLst/>
              <a:cxnLst/>
              <a:rect l="l" t="t" r="r" b="b"/>
              <a:pathLst>
                <a:path w="1111" h="767" extrusionOk="0">
                  <a:moveTo>
                    <a:pt x="551" y="0"/>
                  </a:moveTo>
                  <a:cubicBezTo>
                    <a:pt x="343" y="0"/>
                    <a:pt x="150" y="103"/>
                    <a:pt x="39" y="263"/>
                  </a:cubicBezTo>
                  <a:lnTo>
                    <a:pt x="26" y="276"/>
                  </a:lnTo>
                  <a:cubicBezTo>
                    <a:pt x="0" y="315"/>
                    <a:pt x="0" y="367"/>
                    <a:pt x="26" y="406"/>
                  </a:cubicBezTo>
                  <a:cubicBezTo>
                    <a:pt x="53" y="446"/>
                    <a:pt x="92" y="485"/>
                    <a:pt x="131" y="511"/>
                  </a:cubicBezTo>
                  <a:cubicBezTo>
                    <a:pt x="275" y="616"/>
                    <a:pt x="431" y="694"/>
                    <a:pt x="588" y="746"/>
                  </a:cubicBezTo>
                  <a:cubicBezTo>
                    <a:pt x="632" y="760"/>
                    <a:pt x="676" y="766"/>
                    <a:pt x="719" y="766"/>
                  </a:cubicBezTo>
                  <a:cubicBezTo>
                    <a:pt x="842" y="766"/>
                    <a:pt x="958" y="712"/>
                    <a:pt x="1045" y="616"/>
                  </a:cubicBezTo>
                  <a:cubicBezTo>
                    <a:pt x="1111" y="472"/>
                    <a:pt x="1098" y="315"/>
                    <a:pt x="993" y="197"/>
                  </a:cubicBezTo>
                  <a:cubicBezTo>
                    <a:pt x="889" y="80"/>
                    <a:pt x="745" y="15"/>
                    <a:pt x="588" y="2"/>
                  </a:cubicBezTo>
                  <a:cubicBezTo>
                    <a:pt x="576" y="1"/>
                    <a:pt x="563" y="0"/>
                    <a:pt x="551" y="0"/>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6"/>
            <p:cNvSpPr/>
            <p:nvPr/>
          </p:nvSpPr>
          <p:spPr>
            <a:xfrm>
              <a:off x="4857025" y="1251650"/>
              <a:ext cx="28100" cy="26150"/>
            </a:xfrm>
            <a:custGeom>
              <a:avLst/>
              <a:gdLst/>
              <a:ahLst/>
              <a:cxnLst/>
              <a:rect l="l" t="t" r="r" b="b"/>
              <a:pathLst>
                <a:path w="1124" h="1046" extrusionOk="0">
                  <a:moveTo>
                    <a:pt x="1059" y="1"/>
                  </a:moveTo>
                  <a:cubicBezTo>
                    <a:pt x="993" y="1"/>
                    <a:pt x="1019" y="380"/>
                    <a:pt x="706" y="654"/>
                  </a:cubicBezTo>
                  <a:cubicBezTo>
                    <a:pt x="392" y="941"/>
                    <a:pt x="0" y="915"/>
                    <a:pt x="0" y="980"/>
                  </a:cubicBezTo>
                  <a:cubicBezTo>
                    <a:pt x="0" y="1033"/>
                    <a:pt x="92" y="1046"/>
                    <a:pt x="262" y="1046"/>
                  </a:cubicBezTo>
                  <a:cubicBezTo>
                    <a:pt x="484" y="1033"/>
                    <a:pt x="693" y="941"/>
                    <a:pt x="850" y="798"/>
                  </a:cubicBezTo>
                  <a:cubicBezTo>
                    <a:pt x="1006" y="654"/>
                    <a:pt x="1111" y="458"/>
                    <a:pt x="1124" y="249"/>
                  </a:cubicBezTo>
                  <a:cubicBezTo>
                    <a:pt x="1124" y="92"/>
                    <a:pt x="1085" y="1"/>
                    <a:pt x="1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6"/>
            <p:cNvSpPr/>
            <p:nvPr/>
          </p:nvSpPr>
          <p:spPr>
            <a:xfrm>
              <a:off x="4881525" y="1136825"/>
              <a:ext cx="36275" cy="11650"/>
            </a:xfrm>
            <a:custGeom>
              <a:avLst/>
              <a:gdLst/>
              <a:ahLst/>
              <a:cxnLst/>
              <a:rect l="l" t="t" r="r" b="b"/>
              <a:pathLst>
                <a:path w="1451" h="466" extrusionOk="0">
                  <a:moveTo>
                    <a:pt x="803" y="0"/>
                  </a:moveTo>
                  <a:cubicBezTo>
                    <a:pt x="763" y="0"/>
                    <a:pt x="721" y="3"/>
                    <a:pt x="680" y="8"/>
                  </a:cubicBezTo>
                  <a:cubicBezTo>
                    <a:pt x="497" y="35"/>
                    <a:pt x="314" y="100"/>
                    <a:pt x="157" y="217"/>
                  </a:cubicBezTo>
                  <a:cubicBezTo>
                    <a:pt x="52" y="309"/>
                    <a:pt x="0" y="387"/>
                    <a:pt x="26" y="440"/>
                  </a:cubicBezTo>
                  <a:cubicBezTo>
                    <a:pt x="39" y="458"/>
                    <a:pt x="65" y="466"/>
                    <a:pt x="103" y="466"/>
                  </a:cubicBezTo>
                  <a:cubicBezTo>
                    <a:pt x="221" y="466"/>
                    <a:pt x="454" y="391"/>
                    <a:pt x="732" y="361"/>
                  </a:cubicBezTo>
                  <a:cubicBezTo>
                    <a:pt x="1098" y="322"/>
                    <a:pt x="1411" y="361"/>
                    <a:pt x="1437" y="270"/>
                  </a:cubicBezTo>
                  <a:cubicBezTo>
                    <a:pt x="1450" y="231"/>
                    <a:pt x="1372" y="152"/>
                    <a:pt x="1241" y="87"/>
                  </a:cubicBezTo>
                  <a:cubicBezTo>
                    <a:pt x="1097" y="35"/>
                    <a:pt x="954" y="0"/>
                    <a:pt x="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6"/>
            <p:cNvSpPr/>
            <p:nvPr/>
          </p:nvSpPr>
          <p:spPr>
            <a:xfrm>
              <a:off x="4796925" y="1140800"/>
              <a:ext cx="30725" cy="10550"/>
            </a:xfrm>
            <a:custGeom>
              <a:avLst/>
              <a:gdLst/>
              <a:ahLst/>
              <a:cxnLst/>
              <a:rect l="l" t="t" r="r" b="b"/>
              <a:pathLst>
                <a:path w="1229" h="422" extrusionOk="0">
                  <a:moveTo>
                    <a:pt x="657" y="0"/>
                  </a:moveTo>
                  <a:cubicBezTo>
                    <a:pt x="472" y="0"/>
                    <a:pt x="287" y="63"/>
                    <a:pt x="131" y="189"/>
                  </a:cubicBezTo>
                  <a:cubicBezTo>
                    <a:pt x="27" y="281"/>
                    <a:pt x="1" y="359"/>
                    <a:pt x="27" y="398"/>
                  </a:cubicBezTo>
                  <a:cubicBezTo>
                    <a:pt x="44" y="415"/>
                    <a:pt x="72" y="421"/>
                    <a:pt x="110" y="421"/>
                  </a:cubicBezTo>
                  <a:cubicBezTo>
                    <a:pt x="217" y="421"/>
                    <a:pt x="402" y="369"/>
                    <a:pt x="615" y="359"/>
                  </a:cubicBezTo>
                  <a:cubicBezTo>
                    <a:pt x="692" y="352"/>
                    <a:pt x="767" y="351"/>
                    <a:pt x="836" y="351"/>
                  </a:cubicBezTo>
                  <a:cubicBezTo>
                    <a:pt x="878" y="351"/>
                    <a:pt x="918" y="351"/>
                    <a:pt x="955" y="351"/>
                  </a:cubicBezTo>
                  <a:cubicBezTo>
                    <a:pt x="1081" y="351"/>
                    <a:pt x="1173" y="345"/>
                    <a:pt x="1203" y="294"/>
                  </a:cubicBezTo>
                  <a:cubicBezTo>
                    <a:pt x="1229" y="254"/>
                    <a:pt x="1190" y="176"/>
                    <a:pt x="1072" y="111"/>
                  </a:cubicBezTo>
                  <a:cubicBezTo>
                    <a:pt x="942" y="37"/>
                    <a:pt x="799"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6"/>
            <p:cNvSpPr/>
            <p:nvPr/>
          </p:nvSpPr>
          <p:spPr>
            <a:xfrm>
              <a:off x="4976225" y="1207825"/>
              <a:ext cx="47650" cy="65875"/>
            </a:xfrm>
            <a:custGeom>
              <a:avLst/>
              <a:gdLst/>
              <a:ahLst/>
              <a:cxnLst/>
              <a:rect l="l" t="t" r="r" b="b"/>
              <a:pathLst>
                <a:path w="1906" h="2635" extrusionOk="0">
                  <a:moveTo>
                    <a:pt x="755" y="1"/>
                  </a:moveTo>
                  <a:cubicBezTo>
                    <a:pt x="618" y="1"/>
                    <a:pt x="488" y="19"/>
                    <a:pt x="379" y="42"/>
                  </a:cubicBezTo>
                  <a:cubicBezTo>
                    <a:pt x="197" y="69"/>
                    <a:pt x="1" y="526"/>
                    <a:pt x="1" y="722"/>
                  </a:cubicBezTo>
                  <a:cubicBezTo>
                    <a:pt x="40" y="1362"/>
                    <a:pt x="170" y="2551"/>
                    <a:pt x="183" y="2590"/>
                  </a:cubicBezTo>
                  <a:cubicBezTo>
                    <a:pt x="183" y="2604"/>
                    <a:pt x="317" y="2635"/>
                    <a:pt x="509" y="2635"/>
                  </a:cubicBezTo>
                  <a:cubicBezTo>
                    <a:pt x="1010" y="2635"/>
                    <a:pt x="1905" y="2426"/>
                    <a:pt x="1829" y="1179"/>
                  </a:cubicBezTo>
                  <a:cubicBezTo>
                    <a:pt x="1779" y="217"/>
                    <a:pt x="1226" y="1"/>
                    <a:pt x="755" y="1"/>
                  </a:cubicBez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6"/>
            <p:cNvSpPr/>
            <p:nvPr/>
          </p:nvSpPr>
          <p:spPr>
            <a:xfrm>
              <a:off x="4992550" y="1221275"/>
              <a:ext cx="18325" cy="37700"/>
            </a:xfrm>
            <a:custGeom>
              <a:avLst/>
              <a:gdLst/>
              <a:ahLst/>
              <a:cxnLst/>
              <a:rect l="l" t="t" r="r" b="b"/>
              <a:pathLst>
                <a:path w="733" h="1508" extrusionOk="0">
                  <a:moveTo>
                    <a:pt x="275" y="1"/>
                  </a:moveTo>
                  <a:cubicBezTo>
                    <a:pt x="223" y="1"/>
                    <a:pt x="158" y="14"/>
                    <a:pt x="118" y="53"/>
                  </a:cubicBezTo>
                  <a:cubicBezTo>
                    <a:pt x="79" y="79"/>
                    <a:pt x="53" y="118"/>
                    <a:pt x="53" y="171"/>
                  </a:cubicBezTo>
                  <a:cubicBezTo>
                    <a:pt x="42" y="227"/>
                    <a:pt x="60" y="265"/>
                    <a:pt x="74" y="265"/>
                  </a:cubicBezTo>
                  <a:cubicBezTo>
                    <a:pt x="76" y="265"/>
                    <a:pt x="77" y="264"/>
                    <a:pt x="79" y="262"/>
                  </a:cubicBezTo>
                  <a:cubicBezTo>
                    <a:pt x="92" y="262"/>
                    <a:pt x="79" y="223"/>
                    <a:pt x="92" y="184"/>
                  </a:cubicBezTo>
                  <a:cubicBezTo>
                    <a:pt x="113" y="122"/>
                    <a:pt x="166" y="84"/>
                    <a:pt x="227" y="84"/>
                  </a:cubicBezTo>
                  <a:cubicBezTo>
                    <a:pt x="242" y="84"/>
                    <a:pt x="259" y="87"/>
                    <a:pt x="275" y="92"/>
                  </a:cubicBezTo>
                  <a:cubicBezTo>
                    <a:pt x="380" y="118"/>
                    <a:pt x="471" y="197"/>
                    <a:pt x="510" y="301"/>
                  </a:cubicBezTo>
                  <a:cubicBezTo>
                    <a:pt x="576" y="432"/>
                    <a:pt x="615" y="589"/>
                    <a:pt x="615" y="732"/>
                  </a:cubicBezTo>
                  <a:cubicBezTo>
                    <a:pt x="628" y="1046"/>
                    <a:pt x="484" y="1346"/>
                    <a:pt x="314" y="1425"/>
                  </a:cubicBezTo>
                  <a:cubicBezTo>
                    <a:pt x="275" y="1438"/>
                    <a:pt x="236" y="1444"/>
                    <a:pt x="198" y="1444"/>
                  </a:cubicBezTo>
                  <a:cubicBezTo>
                    <a:pt x="161" y="1444"/>
                    <a:pt x="125" y="1438"/>
                    <a:pt x="92" y="1425"/>
                  </a:cubicBezTo>
                  <a:cubicBezTo>
                    <a:pt x="66" y="1412"/>
                    <a:pt x="40" y="1399"/>
                    <a:pt x="14" y="1386"/>
                  </a:cubicBezTo>
                  <a:lnTo>
                    <a:pt x="14" y="1386"/>
                  </a:lnTo>
                  <a:cubicBezTo>
                    <a:pt x="1" y="1386"/>
                    <a:pt x="14" y="1425"/>
                    <a:pt x="66" y="1464"/>
                  </a:cubicBezTo>
                  <a:cubicBezTo>
                    <a:pt x="112" y="1495"/>
                    <a:pt x="167" y="1507"/>
                    <a:pt x="223" y="1507"/>
                  </a:cubicBezTo>
                  <a:cubicBezTo>
                    <a:pt x="262" y="1507"/>
                    <a:pt x="303" y="1501"/>
                    <a:pt x="340" y="1490"/>
                  </a:cubicBezTo>
                  <a:cubicBezTo>
                    <a:pt x="589" y="1399"/>
                    <a:pt x="732" y="1072"/>
                    <a:pt x="732" y="719"/>
                  </a:cubicBezTo>
                  <a:cubicBezTo>
                    <a:pt x="732" y="563"/>
                    <a:pt x="680" y="393"/>
                    <a:pt x="602" y="249"/>
                  </a:cubicBezTo>
                  <a:cubicBezTo>
                    <a:pt x="549" y="118"/>
                    <a:pt x="419" y="27"/>
                    <a:pt x="275" y="1"/>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6"/>
            <p:cNvSpPr/>
            <p:nvPr/>
          </p:nvSpPr>
          <p:spPr>
            <a:xfrm>
              <a:off x="4775050" y="1050100"/>
              <a:ext cx="227325" cy="313450"/>
            </a:xfrm>
            <a:custGeom>
              <a:avLst/>
              <a:gdLst/>
              <a:ahLst/>
              <a:cxnLst/>
              <a:rect l="l" t="t" r="r" b="b"/>
              <a:pathLst>
                <a:path w="9093" h="12538" extrusionOk="0">
                  <a:moveTo>
                    <a:pt x="5151" y="1"/>
                  </a:moveTo>
                  <a:cubicBezTo>
                    <a:pt x="5111" y="1"/>
                    <a:pt x="5070" y="1"/>
                    <a:pt x="5030" y="3"/>
                  </a:cubicBezTo>
                  <a:lnTo>
                    <a:pt x="4690" y="120"/>
                  </a:lnTo>
                  <a:cubicBezTo>
                    <a:pt x="4625" y="115"/>
                    <a:pt x="4560" y="112"/>
                    <a:pt x="4494" y="112"/>
                  </a:cubicBezTo>
                  <a:cubicBezTo>
                    <a:pt x="4045" y="112"/>
                    <a:pt x="3597" y="237"/>
                    <a:pt x="3358" y="590"/>
                  </a:cubicBezTo>
                  <a:lnTo>
                    <a:pt x="3358" y="133"/>
                  </a:lnTo>
                  <a:cubicBezTo>
                    <a:pt x="2430" y="251"/>
                    <a:pt x="1620" y="865"/>
                    <a:pt x="1085" y="1622"/>
                  </a:cubicBezTo>
                  <a:cubicBezTo>
                    <a:pt x="549" y="2380"/>
                    <a:pt x="249" y="3281"/>
                    <a:pt x="1" y="4183"/>
                  </a:cubicBezTo>
                  <a:cubicBezTo>
                    <a:pt x="1150" y="3164"/>
                    <a:pt x="2365" y="2040"/>
                    <a:pt x="3319" y="852"/>
                  </a:cubicBezTo>
                  <a:cubicBezTo>
                    <a:pt x="4311" y="2158"/>
                    <a:pt x="5775" y="2981"/>
                    <a:pt x="7120" y="3948"/>
                  </a:cubicBezTo>
                  <a:cubicBezTo>
                    <a:pt x="7355" y="4575"/>
                    <a:pt x="7447" y="5254"/>
                    <a:pt x="7421" y="5920"/>
                  </a:cubicBezTo>
                  <a:cubicBezTo>
                    <a:pt x="7421" y="7605"/>
                    <a:pt x="7773" y="9134"/>
                    <a:pt x="7904" y="10819"/>
                  </a:cubicBezTo>
                  <a:cubicBezTo>
                    <a:pt x="7978" y="11737"/>
                    <a:pt x="7982" y="12537"/>
                    <a:pt x="8821" y="12537"/>
                  </a:cubicBezTo>
                  <a:cubicBezTo>
                    <a:pt x="8866" y="12537"/>
                    <a:pt x="8913" y="12535"/>
                    <a:pt x="8962" y="12530"/>
                  </a:cubicBezTo>
                  <a:cubicBezTo>
                    <a:pt x="9093" y="9421"/>
                    <a:pt x="8426" y="7514"/>
                    <a:pt x="8962" y="4457"/>
                  </a:cubicBezTo>
                  <a:cubicBezTo>
                    <a:pt x="9093" y="3765"/>
                    <a:pt x="8831" y="2811"/>
                    <a:pt x="8649" y="2145"/>
                  </a:cubicBezTo>
                  <a:cubicBezTo>
                    <a:pt x="8479" y="1583"/>
                    <a:pt x="8113" y="1100"/>
                    <a:pt x="7630" y="786"/>
                  </a:cubicBezTo>
                  <a:cubicBezTo>
                    <a:pt x="6905" y="274"/>
                    <a:pt x="6037" y="1"/>
                    <a:pt x="5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6"/>
            <p:cNvSpPr/>
            <p:nvPr/>
          </p:nvSpPr>
          <p:spPr>
            <a:xfrm>
              <a:off x="4947500" y="1145425"/>
              <a:ext cx="80025" cy="15350"/>
            </a:xfrm>
            <a:custGeom>
              <a:avLst/>
              <a:gdLst/>
              <a:ahLst/>
              <a:cxnLst/>
              <a:rect l="l" t="t" r="r" b="b"/>
              <a:pathLst>
                <a:path w="3201" h="614" extrusionOk="0">
                  <a:moveTo>
                    <a:pt x="9" y="1"/>
                  </a:moveTo>
                  <a:cubicBezTo>
                    <a:pt x="4" y="1"/>
                    <a:pt x="1" y="2"/>
                    <a:pt x="0" y="4"/>
                  </a:cubicBezTo>
                  <a:cubicBezTo>
                    <a:pt x="131" y="96"/>
                    <a:pt x="274" y="174"/>
                    <a:pt x="431" y="226"/>
                  </a:cubicBezTo>
                  <a:cubicBezTo>
                    <a:pt x="784" y="370"/>
                    <a:pt x="1163" y="474"/>
                    <a:pt x="1555" y="553"/>
                  </a:cubicBezTo>
                  <a:cubicBezTo>
                    <a:pt x="1791" y="594"/>
                    <a:pt x="2033" y="614"/>
                    <a:pt x="2277" y="614"/>
                  </a:cubicBezTo>
                  <a:cubicBezTo>
                    <a:pt x="2423" y="614"/>
                    <a:pt x="2570" y="607"/>
                    <a:pt x="2717" y="592"/>
                  </a:cubicBezTo>
                  <a:cubicBezTo>
                    <a:pt x="2887" y="592"/>
                    <a:pt x="3044" y="566"/>
                    <a:pt x="3201" y="514"/>
                  </a:cubicBezTo>
                  <a:cubicBezTo>
                    <a:pt x="3198" y="507"/>
                    <a:pt x="3178" y="505"/>
                    <a:pt x="3141" y="505"/>
                  </a:cubicBezTo>
                  <a:cubicBezTo>
                    <a:pt x="3048" y="505"/>
                    <a:pt x="2851" y="520"/>
                    <a:pt x="2588" y="520"/>
                  </a:cubicBezTo>
                  <a:cubicBezTo>
                    <a:pt x="2308" y="520"/>
                    <a:pt x="1952" y="503"/>
                    <a:pt x="1568" y="435"/>
                  </a:cubicBezTo>
                  <a:cubicBezTo>
                    <a:pt x="731" y="288"/>
                    <a:pt x="91" y="1"/>
                    <a:pt x="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6"/>
            <p:cNvSpPr/>
            <p:nvPr/>
          </p:nvSpPr>
          <p:spPr>
            <a:xfrm>
              <a:off x="4860950" y="1070400"/>
              <a:ext cx="160050" cy="64700"/>
            </a:xfrm>
            <a:custGeom>
              <a:avLst/>
              <a:gdLst/>
              <a:ahLst/>
              <a:cxnLst/>
              <a:rect l="l" t="t" r="r" b="b"/>
              <a:pathLst>
                <a:path w="6402" h="2588" extrusionOk="0">
                  <a:moveTo>
                    <a:pt x="0" y="0"/>
                  </a:moveTo>
                  <a:cubicBezTo>
                    <a:pt x="66" y="66"/>
                    <a:pt x="131" y="131"/>
                    <a:pt x="209" y="183"/>
                  </a:cubicBezTo>
                  <a:cubicBezTo>
                    <a:pt x="353" y="288"/>
                    <a:pt x="562" y="432"/>
                    <a:pt x="823" y="614"/>
                  </a:cubicBezTo>
                  <a:cubicBezTo>
                    <a:pt x="2208" y="1516"/>
                    <a:pt x="3749" y="2143"/>
                    <a:pt x="5382" y="2456"/>
                  </a:cubicBezTo>
                  <a:cubicBezTo>
                    <a:pt x="5696" y="2522"/>
                    <a:pt x="5944" y="2548"/>
                    <a:pt x="6127" y="2574"/>
                  </a:cubicBezTo>
                  <a:cubicBezTo>
                    <a:pt x="6218" y="2587"/>
                    <a:pt x="6310" y="2587"/>
                    <a:pt x="6401" y="2587"/>
                  </a:cubicBezTo>
                  <a:cubicBezTo>
                    <a:pt x="6310" y="2561"/>
                    <a:pt x="6218" y="2548"/>
                    <a:pt x="6127" y="2535"/>
                  </a:cubicBezTo>
                  <a:cubicBezTo>
                    <a:pt x="5944" y="2509"/>
                    <a:pt x="5696" y="2456"/>
                    <a:pt x="5382" y="2391"/>
                  </a:cubicBezTo>
                  <a:cubicBezTo>
                    <a:pt x="3789" y="2038"/>
                    <a:pt x="2247" y="1411"/>
                    <a:pt x="849" y="549"/>
                  </a:cubicBezTo>
                  <a:cubicBezTo>
                    <a:pt x="588" y="379"/>
                    <a:pt x="379" y="236"/>
                    <a:pt x="222" y="144"/>
                  </a:cubicBezTo>
                  <a:cubicBezTo>
                    <a:pt x="157" y="79"/>
                    <a:pt x="79" y="4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6"/>
            <p:cNvSpPr/>
            <p:nvPr/>
          </p:nvSpPr>
          <p:spPr>
            <a:xfrm>
              <a:off x="4764925" y="1139975"/>
              <a:ext cx="22225" cy="21250"/>
            </a:xfrm>
            <a:custGeom>
              <a:avLst/>
              <a:gdLst/>
              <a:ahLst/>
              <a:cxnLst/>
              <a:rect l="l" t="t" r="r" b="b"/>
              <a:pathLst>
                <a:path w="889" h="850" extrusionOk="0">
                  <a:moveTo>
                    <a:pt x="889" y="0"/>
                  </a:moveTo>
                  <a:cubicBezTo>
                    <a:pt x="719" y="105"/>
                    <a:pt x="549" y="222"/>
                    <a:pt x="419" y="379"/>
                  </a:cubicBezTo>
                  <a:cubicBezTo>
                    <a:pt x="183" y="614"/>
                    <a:pt x="1" y="823"/>
                    <a:pt x="27" y="849"/>
                  </a:cubicBezTo>
                  <a:cubicBezTo>
                    <a:pt x="210" y="745"/>
                    <a:pt x="366" y="614"/>
                    <a:pt x="497" y="470"/>
                  </a:cubicBezTo>
                  <a:cubicBezTo>
                    <a:pt x="654" y="340"/>
                    <a:pt x="797" y="183"/>
                    <a:pt x="8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6"/>
            <p:cNvSpPr/>
            <p:nvPr/>
          </p:nvSpPr>
          <p:spPr>
            <a:xfrm>
              <a:off x="4404700" y="1382625"/>
              <a:ext cx="457250" cy="823325"/>
            </a:xfrm>
            <a:custGeom>
              <a:avLst/>
              <a:gdLst/>
              <a:ahLst/>
              <a:cxnLst/>
              <a:rect l="l" t="t" r="r" b="b"/>
              <a:pathLst>
                <a:path w="18290" h="32933" extrusionOk="0">
                  <a:moveTo>
                    <a:pt x="18146" y="0"/>
                  </a:moveTo>
                  <a:lnTo>
                    <a:pt x="17702" y="797"/>
                  </a:lnTo>
                  <a:cubicBezTo>
                    <a:pt x="16761" y="1163"/>
                    <a:pt x="15468" y="1685"/>
                    <a:pt x="15102" y="1947"/>
                  </a:cubicBezTo>
                  <a:cubicBezTo>
                    <a:pt x="14566" y="2325"/>
                    <a:pt x="13835" y="3919"/>
                    <a:pt x="13835" y="3919"/>
                  </a:cubicBezTo>
                  <a:lnTo>
                    <a:pt x="9289" y="9667"/>
                  </a:lnTo>
                  <a:lnTo>
                    <a:pt x="797" y="8178"/>
                  </a:lnTo>
                  <a:lnTo>
                    <a:pt x="1" y="12450"/>
                  </a:lnTo>
                  <a:lnTo>
                    <a:pt x="2861" y="13037"/>
                  </a:lnTo>
                  <a:lnTo>
                    <a:pt x="7904" y="13691"/>
                  </a:lnTo>
                  <a:cubicBezTo>
                    <a:pt x="8493" y="13820"/>
                    <a:pt x="9072" y="13914"/>
                    <a:pt x="9628" y="13914"/>
                  </a:cubicBezTo>
                  <a:cubicBezTo>
                    <a:pt x="10415" y="13914"/>
                    <a:pt x="11153" y="13725"/>
                    <a:pt x="11797" y="13181"/>
                  </a:cubicBezTo>
                  <a:lnTo>
                    <a:pt x="11875" y="13037"/>
                  </a:lnTo>
                  <a:lnTo>
                    <a:pt x="11875" y="13037"/>
                  </a:lnTo>
                  <a:cubicBezTo>
                    <a:pt x="11470" y="18759"/>
                    <a:pt x="12032" y="25082"/>
                    <a:pt x="12215" y="30817"/>
                  </a:cubicBezTo>
                  <a:cubicBezTo>
                    <a:pt x="12202" y="31274"/>
                    <a:pt x="12280" y="31718"/>
                    <a:pt x="12450" y="32136"/>
                  </a:cubicBezTo>
                  <a:cubicBezTo>
                    <a:pt x="12719" y="32639"/>
                    <a:pt x="13605" y="32932"/>
                    <a:pt x="14238" y="32932"/>
                  </a:cubicBezTo>
                  <a:cubicBezTo>
                    <a:pt x="14312" y="32932"/>
                    <a:pt x="14383" y="32928"/>
                    <a:pt x="14449" y="32920"/>
                  </a:cubicBezTo>
                  <a:cubicBezTo>
                    <a:pt x="15076" y="32828"/>
                    <a:pt x="14880" y="32424"/>
                    <a:pt x="15010" y="31810"/>
                  </a:cubicBezTo>
                  <a:cubicBezTo>
                    <a:pt x="15089" y="31470"/>
                    <a:pt x="14762" y="30987"/>
                    <a:pt x="14723" y="30660"/>
                  </a:cubicBezTo>
                  <a:cubicBezTo>
                    <a:pt x="14109" y="25670"/>
                    <a:pt x="13495" y="20680"/>
                    <a:pt x="12868" y="15689"/>
                  </a:cubicBezTo>
                  <a:cubicBezTo>
                    <a:pt x="12855" y="15389"/>
                    <a:pt x="12829" y="15101"/>
                    <a:pt x="12816" y="14853"/>
                  </a:cubicBezTo>
                  <a:cubicBezTo>
                    <a:pt x="12594" y="12214"/>
                    <a:pt x="12568" y="11496"/>
                    <a:pt x="12685" y="10294"/>
                  </a:cubicBezTo>
                  <a:cubicBezTo>
                    <a:pt x="12868" y="8426"/>
                    <a:pt x="16800" y="3971"/>
                    <a:pt x="18107" y="1698"/>
                  </a:cubicBezTo>
                  <a:cubicBezTo>
                    <a:pt x="18289" y="1372"/>
                    <a:pt x="18146" y="0"/>
                    <a:pt x="18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6"/>
            <p:cNvSpPr/>
            <p:nvPr/>
          </p:nvSpPr>
          <p:spPr>
            <a:xfrm>
              <a:off x="4694375" y="1518150"/>
              <a:ext cx="43800" cy="175725"/>
            </a:xfrm>
            <a:custGeom>
              <a:avLst/>
              <a:gdLst/>
              <a:ahLst/>
              <a:cxnLst/>
              <a:rect l="l" t="t" r="r" b="b"/>
              <a:pathLst>
                <a:path w="1752" h="7029" extrusionOk="0">
                  <a:moveTo>
                    <a:pt x="1751" y="0"/>
                  </a:moveTo>
                  <a:cubicBezTo>
                    <a:pt x="1699" y="66"/>
                    <a:pt x="1634" y="144"/>
                    <a:pt x="1595" y="223"/>
                  </a:cubicBezTo>
                  <a:cubicBezTo>
                    <a:pt x="1451" y="445"/>
                    <a:pt x="1320" y="667"/>
                    <a:pt x="1203" y="902"/>
                  </a:cubicBezTo>
                  <a:cubicBezTo>
                    <a:pt x="798" y="1686"/>
                    <a:pt x="497" y="2509"/>
                    <a:pt x="301" y="3358"/>
                  </a:cubicBezTo>
                  <a:cubicBezTo>
                    <a:pt x="105" y="4207"/>
                    <a:pt x="1" y="5082"/>
                    <a:pt x="14" y="5957"/>
                  </a:cubicBezTo>
                  <a:cubicBezTo>
                    <a:pt x="27" y="6219"/>
                    <a:pt x="40" y="6480"/>
                    <a:pt x="66" y="6741"/>
                  </a:cubicBezTo>
                  <a:cubicBezTo>
                    <a:pt x="79" y="6833"/>
                    <a:pt x="92" y="6924"/>
                    <a:pt x="105" y="7029"/>
                  </a:cubicBezTo>
                  <a:cubicBezTo>
                    <a:pt x="118" y="6924"/>
                    <a:pt x="118" y="6833"/>
                    <a:pt x="105" y="6728"/>
                  </a:cubicBezTo>
                  <a:cubicBezTo>
                    <a:pt x="105" y="6545"/>
                    <a:pt x="105" y="6284"/>
                    <a:pt x="105" y="5957"/>
                  </a:cubicBezTo>
                  <a:cubicBezTo>
                    <a:pt x="118" y="4220"/>
                    <a:pt x="523" y="2522"/>
                    <a:pt x="1268" y="954"/>
                  </a:cubicBezTo>
                  <a:cubicBezTo>
                    <a:pt x="1412" y="667"/>
                    <a:pt x="1529" y="432"/>
                    <a:pt x="1621" y="262"/>
                  </a:cubicBezTo>
                  <a:cubicBezTo>
                    <a:pt x="1673" y="183"/>
                    <a:pt x="1725" y="92"/>
                    <a:pt x="1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6"/>
            <p:cNvSpPr/>
            <p:nvPr/>
          </p:nvSpPr>
          <p:spPr>
            <a:xfrm>
              <a:off x="4677075" y="1542975"/>
              <a:ext cx="46400" cy="156125"/>
            </a:xfrm>
            <a:custGeom>
              <a:avLst/>
              <a:gdLst/>
              <a:ahLst/>
              <a:cxnLst/>
              <a:rect l="l" t="t" r="r" b="b"/>
              <a:pathLst>
                <a:path w="1856" h="6245" extrusionOk="0">
                  <a:moveTo>
                    <a:pt x="1855" y="0"/>
                  </a:moveTo>
                  <a:cubicBezTo>
                    <a:pt x="1202" y="967"/>
                    <a:pt x="588" y="1986"/>
                    <a:pt x="288" y="3122"/>
                  </a:cubicBezTo>
                  <a:cubicBezTo>
                    <a:pt x="0" y="4259"/>
                    <a:pt x="183" y="4899"/>
                    <a:pt x="157" y="6088"/>
                  </a:cubicBezTo>
                  <a:lnTo>
                    <a:pt x="837" y="6245"/>
                  </a:lnTo>
                  <a:cubicBezTo>
                    <a:pt x="680" y="4115"/>
                    <a:pt x="758" y="2704"/>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6"/>
            <p:cNvSpPr/>
            <p:nvPr/>
          </p:nvSpPr>
          <p:spPr>
            <a:xfrm>
              <a:off x="4717250" y="1402525"/>
              <a:ext cx="130325" cy="218525"/>
            </a:xfrm>
            <a:custGeom>
              <a:avLst/>
              <a:gdLst/>
              <a:ahLst/>
              <a:cxnLst/>
              <a:rect l="l" t="t" r="r" b="b"/>
              <a:pathLst>
                <a:path w="5213" h="8741" extrusionOk="0">
                  <a:moveTo>
                    <a:pt x="5213" y="1"/>
                  </a:moveTo>
                  <a:lnTo>
                    <a:pt x="5213" y="1"/>
                  </a:lnTo>
                  <a:cubicBezTo>
                    <a:pt x="5147" y="27"/>
                    <a:pt x="5095" y="79"/>
                    <a:pt x="5043" y="132"/>
                  </a:cubicBezTo>
                  <a:cubicBezTo>
                    <a:pt x="4925" y="223"/>
                    <a:pt x="4768" y="367"/>
                    <a:pt x="4559" y="550"/>
                  </a:cubicBezTo>
                  <a:cubicBezTo>
                    <a:pt x="4011" y="1046"/>
                    <a:pt x="3501" y="1582"/>
                    <a:pt x="3031" y="2156"/>
                  </a:cubicBezTo>
                  <a:lnTo>
                    <a:pt x="2992" y="2196"/>
                  </a:lnTo>
                  <a:lnTo>
                    <a:pt x="3044" y="2235"/>
                  </a:lnTo>
                  <a:cubicBezTo>
                    <a:pt x="3138" y="2297"/>
                    <a:pt x="3215" y="2376"/>
                    <a:pt x="3275" y="2472"/>
                  </a:cubicBezTo>
                  <a:lnTo>
                    <a:pt x="3275" y="2472"/>
                  </a:lnTo>
                  <a:lnTo>
                    <a:pt x="2652" y="2483"/>
                  </a:lnTo>
                  <a:lnTo>
                    <a:pt x="2613" y="2483"/>
                  </a:lnTo>
                  <a:lnTo>
                    <a:pt x="2600" y="2509"/>
                  </a:lnTo>
                  <a:cubicBezTo>
                    <a:pt x="2404" y="2875"/>
                    <a:pt x="2208" y="3241"/>
                    <a:pt x="2012" y="3620"/>
                  </a:cubicBezTo>
                  <a:cubicBezTo>
                    <a:pt x="1411" y="4769"/>
                    <a:pt x="862" y="5958"/>
                    <a:pt x="405" y="7173"/>
                  </a:cubicBezTo>
                  <a:cubicBezTo>
                    <a:pt x="262" y="7539"/>
                    <a:pt x="144" y="7917"/>
                    <a:pt x="53" y="8296"/>
                  </a:cubicBezTo>
                  <a:cubicBezTo>
                    <a:pt x="13" y="8453"/>
                    <a:pt x="13" y="8558"/>
                    <a:pt x="0" y="8623"/>
                  </a:cubicBezTo>
                  <a:cubicBezTo>
                    <a:pt x="0" y="8662"/>
                    <a:pt x="0" y="8701"/>
                    <a:pt x="0" y="8740"/>
                  </a:cubicBezTo>
                  <a:cubicBezTo>
                    <a:pt x="39" y="8597"/>
                    <a:pt x="79" y="8453"/>
                    <a:pt x="105" y="8309"/>
                  </a:cubicBezTo>
                  <a:cubicBezTo>
                    <a:pt x="209" y="7930"/>
                    <a:pt x="340" y="7565"/>
                    <a:pt x="484" y="7199"/>
                  </a:cubicBezTo>
                  <a:cubicBezTo>
                    <a:pt x="836" y="6271"/>
                    <a:pt x="1424" y="5030"/>
                    <a:pt x="2117" y="3685"/>
                  </a:cubicBezTo>
                  <a:cubicBezTo>
                    <a:pt x="2308" y="3302"/>
                    <a:pt x="2499" y="2944"/>
                    <a:pt x="2691" y="2599"/>
                  </a:cubicBezTo>
                  <a:lnTo>
                    <a:pt x="2691" y="2599"/>
                  </a:lnTo>
                  <a:lnTo>
                    <a:pt x="3371" y="2574"/>
                  </a:lnTo>
                  <a:lnTo>
                    <a:pt x="3449" y="2574"/>
                  </a:lnTo>
                  <a:lnTo>
                    <a:pt x="3410" y="2509"/>
                  </a:lnTo>
                  <a:cubicBezTo>
                    <a:pt x="3351" y="2369"/>
                    <a:pt x="3251" y="2260"/>
                    <a:pt x="3128" y="2183"/>
                  </a:cubicBezTo>
                  <a:lnTo>
                    <a:pt x="3128" y="2183"/>
                  </a:lnTo>
                  <a:cubicBezTo>
                    <a:pt x="3590" y="1623"/>
                    <a:pt x="4088" y="1100"/>
                    <a:pt x="4599" y="589"/>
                  </a:cubicBezTo>
                  <a:lnTo>
                    <a:pt x="5056" y="158"/>
                  </a:lnTo>
                  <a:cubicBezTo>
                    <a:pt x="5108" y="105"/>
                    <a:pt x="5173" y="53"/>
                    <a:pt x="5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6"/>
            <p:cNvSpPr/>
            <p:nvPr/>
          </p:nvSpPr>
          <p:spPr>
            <a:xfrm>
              <a:off x="4911900" y="2844400"/>
              <a:ext cx="233200" cy="306700"/>
            </a:xfrm>
            <a:custGeom>
              <a:avLst/>
              <a:gdLst/>
              <a:ahLst/>
              <a:cxnLst/>
              <a:rect l="l" t="t" r="r" b="b"/>
              <a:pathLst>
                <a:path w="9328" h="12268" extrusionOk="0">
                  <a:moveTo>
                    <a:pt x="5265" y="1"/>
                  </a:moveTo>
                  <a:lnTo>
                    <a:pt x="836" y="2535"/>
                  </a:lnTo>
                  <a:lnTo>
                    <a:pt x="3632" y="7042"/>
                  </a:lnTo>
                  <a:cubicBezTo>
                    <a:pt x="3632" y="7042"/>
                    <a:pt x="0" y="11379"/>
                    <a:pt x="431" y="12268"/>
                  </a:cubicBezTo>
                  <a:lnTo>
                    <a:pt x="9327" y="7173"/>
                  </a:lnTo>
                  <a:lnTo>
                    <a:pt x="52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6"/>
            <p:cNvSpPr/>
            <p:nvPr/>
          </p:nvSpPr>
          <p:spPr>
            <a:xfrm>
              <a:off x="5057550" y="2971125"/>
              <a:ext cx="21575" cy="19575"/>
            </a:xfrm>
            <a:custGeom>
              <a:avLst/>
              <a:gdLst/>
              <a:ahLst/>
              <a:cxnLst/>
              <a:rect l="l" t="t" r="r" b="b"/>
              <a:pathLst>
                <a:path w="863" h="783" extrusionOk="0">
                  <a:moveTo>
                    <a:pt x="366" y="1"/>
                  </a:moveTo>
                  <a:lnTo>
                    <a:pt x="366" y="1"/>
                  </a:lnTo>
                  <a:cubicBezTo>
                    <a:pt x="144" y="40"/>
                    <a:pt x="0" y="262"/>
                    <a:pt x="40" y="484"/>
                  </a:cubicBezTo>
                  <a:cubicBezTo>
                    <a:pt x="95" y="662"/>
                    <a:pt x="264" y="783"/>
                    <a:pt x="450" y="783"/>
                  </a:cubicBezTo>
                  <a:cubicBezTo>
                    <a:pt x="483" y="783"/>
                    <a:pt x="516" y="779"/>
                    <a:pt x="549" y="771"/>
                  </a:cubicBezTo>
                  <a:cubicBezTo>
                    <a:pt x="758" y="706"/>
                    <a:pt x="863" y="484"/>
                    <a:pt x="810" y="275"/>
                  </a:cubicBezTo>
                  <a:cubicBezTo>
                    <a:pt x="756" y="110"/>
                    <a:pt x="590" y="1"/>
                    <a:pt x="423" y="1"/>
                  </a:cubicBezTo>
                  <a:cubicBezTo>
                    <a:pt x="391" y="1"/>
                    <a:pt x="359" y="5"/>
                    <a:pt x="327" y="14"/>
                  </a:cubicBezTo>
                  <a:lnTo>
                    <a:pt x="36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6"/>
            <p:cNvSpPr/>
            <p:nvPr/>
          </p:nvSpPr>
          <p:spPr>
            <a:xfrm>
              <a:off x="4917450" y="3005425"/>
              <a:ext cx="227650" cy="145350"/>
            </a:xfrm>
            <a:custGeom>
              <a:avLst/>
              <a:gdLst/>
              <a:ahLst/>
              <a:cxnLst/>
              <a:rect l="l" t="t" r="r" b="b"/>
              <a:pathLst>
                <a:path w="9106" h="5814" extrusionOk="0">
                  <a:moveTo>
                    <a:pt x="8674" y="0"/>
                  </a:moveTo>
                  <a:lnTo>
                    <a:pt x="301" y="5160"/>
                  </a:lnTo>
                  <a:cubicBezTo>
                    <a:pt x="301" y="5160"/>
                    <a:pt x="0" y="5552"/>
                    <a:pt x="209" y="5813"/>
                  </a:cubicBezTo>
                  <a:lnTo>
                    <a:pt x="9105" y="719"/>
                  </a:lnTo>
                  <a:lnTo>
                    <a:pt x="86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6"/>
            <p:cNvSpPr/>
            <p:nvPr/>
          </p:nvSpPr>
          <p:spPr>
            <a:xfrm>
              <a:off x="4997475" y="3015525"/>
              <a:ext cx="28750" cy="7100"/>
            </a:xfrm>
            <a:custGeom>
              <a:avLst/>
              <a:gdLst/>
              <a:ahLst/>
              <a:cxnLst/>
              <a:rect l="l" t="t" r="r" b="b"/>
              <a:pathLst>
                <a:path w="1150" h="284" extrusionOk="0">
                  <a:moveTo>
                    <a:pt x="543" y="1"/>
                  </a:moveTo>
                  <a:cubicBezTo>
                    <a:pt x="209" y="1"/>
                    <a:pt x="1" y="198"/>
                    <a:pt x="26" y="223"/>
                  </a:cubicBezTo>
                  <a:cubicBezTo>
                    <a:pt x="30" y="230"/>
                    <a:pt x="40" y="232"/>
                    <a:pt x="54" y="232"/>
                  </a:cubicBezTo>
                  <a:cubicBezTo>
                    <a:pt x="123" y="232"/>
                    <a:pt x="305" y="170"/>
                    <a:pt x="524" y="170"/>
                  </a:cubicBezTo>
                  <a:cubicBezTo>
                    <a:pt x="541" y="170"/>
                    <a:pt x="557" y="170"/>
                    <a:pt x="575" y="171"/>
                  </a:cubicBezTo>
                  <a:cubicBezTo>
                    <a:pt x="821" y="193"/>
                    <a:pt x="1020" y="283"/>
                    <a:pt x="1088" y="283"/>
                  </a:cubicBezTo>
                  <a:cubicBezTo>
                    <a:pt x="1099" y="283"/>
                    <a:pt x="1106" y="281"/>
                    <a:pt x="1110" y="276"/>
                  </a:cubicBezTo>
                  <a:cubicBezTo>
                    <a:pt x="1149" y="223"/>
                    <a:pt x="940" y="14"/>
                    <a:pt x="575" y="1"/>
                  </a:cubicBezTo>
                  <a:cubicBezTo>
                    <a:pt x="564" y="1"/>
                    <a:pt x="553" y="1"/>
                    <a:pt x="543" y="1"/>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6"/>
            <p:cNvSpPr/>
            <p:nvPr/>
          </p:nvSpPr>
          <p:spPr>
            <a:xfrm>
              <a:off x="4980025" y="3041450"/>
              <a:ext cx="24975" cy="11425"/>
            </a:xfrm>
            <a:custGeom>
              <a:avLst/>
              <a:gdLst/>
              <a:ahLst/>
              <a:cxnLst/>
              <a:rect l="l" t="t" r="r" b="b"/>
              <a:pathLst>
                <a:path w="999" h="457" extrusionOk="0">
                  <a:moveTo>
                    <a:pt x="307" y="0"/>
                  </a:moveTo>
                  <a:cubicBezTo>
                    <a:pt x="124" y="0"/>
                    <a:pt x="0" y="73"/>
                    <a:pt x="18" y="101"/>
                  </a:cubicBezTo>
                  <a:cubicBezTo>
                    <a:pt x="31" y="153"/>
                    <a:pt x="254" y="114"/>
                    <a:pt x="502" y="218"/>
                  </a:cubicBezTo>
                  <a:cubicBezTo>
                    <a:pt x="733" y="303"/>
                    <a:pt x="884" y="456"/>
                    <a:pt x="946" y="456"/>
                  </a:cubicBezTo>
                  <a:cubicBezTo>
                    <a:pt x="951" y="456"/>
                    <a:pt x="955" y="455"/>
                    <a:pt x="959" y="453"/>
                  </a:cubicBezTo>
                  <a:cubicBezTo>
                    <a:pt x="998" y="427"/>
                    <a:pt x="881" y="166"/>
                    <a:pt x="567" y="48"/>
                  </a:cubicBezTo>
                  <a:cubicBezTo>
                    <a:pt x="474" y="14"/>
                    <a:pt x="385" y="0"/>
                    <a:pt x="307" y="0"/>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6"/>
            <p:cNvSpPr/>
            <p:nvPr/>
          </p:nvSpPr>
          <p:spPr>
            <a:xfrm>
              <a:off x="4963825" y="3065300"/>
              <a:ext cx="20275" cy="14300"/>
            </a:xfrm>
            <a:custGeom>
              <a:avLst/>
              <a:gdLst/>
              <a:ahLst/>
              <a:cxnLst/>
              <a:rect l="l" t="t" r="r" b="b"/>
              <a:pathLst>
                <a:path w="811" h="572" extrusionOk="0">
                  <a:moveTo>
                    <a:pt x="98" y="0"/>
                  </a:moveTo>
                  <a:cubicBezTo>
                    <a:pt x="38" y="0"/>
                    <a:pt x="0" y="15"/>
                    <a:pt x="0" y="35"/>
                  </a:cubicBezTo>
                  <a:cubicBezTo>
                    <a:pt x="0" y="74"/>
                    <a:pt x="196" y="140"/>
                    <a:pt x="405" y="283"/>
                  </a:cubicBezTo>
                  <a:cubicBezTo>
                    <a:pt x="593" y="421"/>
                    <a:pt x="709" y="571"/>
                    <a:pt x="764" y="571"/>
                  </a:cubicBezTo>
                  <a:cubicBezTo>
                    <a:pt x="767" y="571"/>
                    <a:pt x="769" y="571"/>
                    <a:pt x="771" y="571"/>
                  </a:cubicBezTo>
                  <a:cubicBezTo>
                    <a:pt x="810" y="558"/>
                    <a:pt x="745" y="309"/>
                    <a:pt x="497" y="140"/>
                  </a:cubicBezTo>
                  <a:cubicBezTo>
                    <a:pt x="345" y="36"/>
                    <a:pt x="193" y="0"/>
                    <a:pt x="98" y="0"/>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6"/>
            <p:cNvSpPr/>
            <p:nvPr/>
          </p:nvSpPr>
          <p:spPr>
            <a:xfrm>
              <a:off x="4984075" y="2980275"/>
              <a:ext cx="24825" cy="13475"/>
            </a:xfrm>
            <a:custGeom>
              <a:avLst/>
              <a:gdLst/>
              <a:ahLst/>
              <a:cxnLst/>
              <a:rect l="l" t="t" r="r" b="b"/>
              <a:pathLst>
                <a:path w="993" h="539" extrusionOk="0">
                  <a:moveTo>
                    <a:pt x="818" y="0"/>
                  </a:moveTo>
                  <a:cubicBezTo>
                    <a:pt x="712" y="0"/>
                    <a:pt x="568" y="26"/>
                    <a:pt x="418" y="105"/>
                  </a:cubicBezTo>
                  <a:cubicBezTo>
                    <a:pt x="118" y="249"/>
                    <a:pt x="0" y="523"/>
                    <a:pt x="39" y="536"/>
                  </a:cubicBezTo>
                  <a:cubicBezTo>
                    <a:pt x="42" y="538"/>
                    <a:pt x="45" y="539"/>
                    <a:pt x="50" y="539"/>
                  </a:cubicBezTo>
                  <a:cubicBezTo>
                    <a:pt x="104" y="539"/>
                    <a:pt x="278" y="384"/>
                    <a:pt x="497" y="275"/>
                  </a:cubicBezTo>
                  <a:cubicBezTo>
                    <a:pt x="745" y="144"/>
                    <a:pt x="993" y="105"/>
                    <a:pt x="993" y="53"/>
                  </a:cubicBezTo>
                  <a:cubicBezTo>
                    <a:pt x="993" y="26"/>
                    <a:pt x="924" y="0"/>
                    <a:pt x="818" y="0"/>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6"/>
            <p:cNvSpPr/>
            <p:nvPr/>
          </p:nvSpPr>
          <p:spPr>
            <a:xfrm>
              <a:off x="4817500" y="2950875"/>
              <a:ext cx="256075" cy="211325"/>
            </a:xfrm>
            <a:custGeom>
              <a:avLst/>
              <a:gdLst/>
              <a:ahLst/>
              <a:cxnLst/>
              <a:rect l="l" t="t" r="r" b="b"/>
              <a:pathLst>
                <a:path w="10243" h="8453" extrusionOk="0">
                  <a:moveTo>
                    <a:pt x="10112" y="1"/>
                  </a:moveTo>
                  <a:lnTo>
                    <a:pt x="4991" y="131"/>
                  </a:lnTo>
                  <a:lnTo>
                    <a:pt x="5291" y="5396"/>
                  </a:lnTo>
                  <a:cubicBezTo>
                    <a:pt x="5291" y="5396"/>
                    <a:pt x="40" y="7473"/>
                    <a:pt x="1" y="8453"/>
                  </a:cubicBezTo>
                  <a:lnTo>
                    <a:pt x="10243" y="8244"/>
                  </a:lnTo>
                  <a:lnTo>
                    <a:pt x="10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6"/>
            <p:cNvSpPr/>
            <p:nvPr/>
          </p:nvSpPr>
          <p:spPr>
            <a:xfrm>
              <a:off x="5015750" y="3073225"/>
              <a:ext cx="21225" cy="19600"/>
            </a:xfrm>
            <a:custGeom>
              <a:avLst/>
              <a:gdLst/>
              <a:ahLst/>
              <a:cxnLst/>
              <a:rect l="l" t="t" r="r" b="b"/>
              <a:pathLst>
                <a:path w="849" h="784" extrusionOk="0">
                  <a:moveTo>
                    <a:pt x="523" y="5"/>
                  </a:moveTo>
                  <a:lnTo>
                    <a:pt x="540" y="11"/>
                  </a:lnTo>
                  <a:lnTo>
                    <a:pt x="540" y="11"/>
                  </a:lnTo>
                  <a:cubicBezTo>
                    <a:pt x="534" y="9"/>
                    <a:pt x="529" y="7"/>
                    <a:pt x="523" y="5"/>
                  </a:cubicBezTo>
                  <a:close/>
                  <a:moveTo>
                    <a:pt x="443" y="0"/>
                  </a:moveTo>
                  <a:cubicBezTo>
                    <a:pt x="270" y="0"/>
                    <a:pt x="103" y="110"/>
                    <a:pt x="39" y="280"/>
                  </a:cubicBezTo>
                  <a:cubicBezTo>
                    <a:pt x="0" y="502"/>
                    <a:pt x="144" y="711"/>
                    <a:pt x="353" y="776"/>
                  </a:cubicBezTo>
                  <a:cubicBezTo>
                    <a:pt x="378" y="781"/>
                    <a:pt x="403" y="783"/>
                    <a:pt x="427" y="783"/>
                  </a:cubicBezTo>
                  <a:cubicBezTo>
                    <a:pt x="610" y="783"/>
                    <a:pt x="777" y="660"/>
                    <a:pt x="823" y="476"/>
                  </a:cubicBezTo>
                  <a:cubicBezTo>
                    <a:pt x="848" y="276"/>
                    <a:pt x="742" y="89"/>
                    <a:pt x="551" y="15"/>
                  </a:cubicBezTo>
                  <a:lnTo>
                    <a:pt x="551" y="15"/>
                  </a:lnTo>
                  <a:cubicBezTo>
                    <a:pt x="555" y="16"/>
                    <a:pt x="558" y="17"/>
                    <a:pt x="562" y="18"/>
                  </a:cubicBezTo>
                  <a:lnTo>
                    <a:pt x="540" y="11"/>
                  </a:lnTo>
                  <a:lnTo>
                    <a:pt x="540" y="11"/>
                  </a:lnTo>
                  <a:cubicBezTo>
                    <a:pt x="543" y="12"/>
                    <a:pt x="547" y="14"/>
                    <a:pt x="551" y="15"/>
                  </a:cubicBezTo>
                  <a:lnTo>
                    <a:pt x="551" y="15"/>
                  </a:lnTo>
                  <a:cubicBezTo>
                    <a:pt x="515" y="5"/>
                    <a:pt x="479"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6"/>
            <p:cNvSpPr/>
            <p:nvPr/>
          </p:nvSpPr>
          <p:spPr>
            <a:xfrm>
              <a:off x="4815875" y="3136050"/>
              <a:ext cx="257700" cy="26150"/>
            </a:xfrm>
            <a:custGeom>
              <a:avLst/>
              <a:gdLst/>
              <a:ahLst/>
              <a:cxnLst/>
              <a:rect l="l" t="t" r="r" b="b"/>
              <a:pathLst>
                <a:path w="10308" h="1046" extrusionOk="0">
                  <a:moveTo>
                    <a:pt x="10255" y="1"/>
                  </a:moveTo>
                  <a:lnTo>
                    <a:pt x="458" y="510"/>
                  </a:lnTo>
                  <a:cubicBezTo>
                    <a:pt x="458" y="510"/>
                    <a:pt x="0" y="732"/>
                    <a:pt x="66" y="1046"/>
                  </a:cubicBezTo>
                  <a:lnTo>
                    <a:pt x="10308" y="837"/>
                  </a:lnTo>
                  <a:lnTo>
                    <a:pt x="102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6"/>
            <p:cNvSpPr/>
            <p:nvPr/>
          </p:nvSpPr>
          <p:spPr>
            <a:xfrm>
              <a:off x="4945375" y="3083400"/>
              <a:ext cx="25000" cy="15175"/>
            </a:xfrm>
            <a:custGeom>
              <a:avLst/>
              <a:gdLst/>
              <a:ahLst/>
              <a:cxnLst/>
              <a:rect l="l" t="t" r="r" b="b"/>
              <a:pathLst>
                <a:path w="1000" h="607" extrusionOk="0">
                  <a:moveTo>
                    <a:pt x="190" y="0"/>
                  </a:moveTo>
                  <a:cubicBezTo>
                    <a:pt x="75" y="0"/>
                    <a:pt x="0" y="30"/>
                    <a:pt x="7" y="56"/>
                  </a:cubicBezTo>
                  <a:cubicBezTo>
                    <a:pt x="7" y="95"/>
                    <a:pt x="268" y="121"/>
                    <a:pt x="516" y="265"/>
                  </a:cubicBezTo>
                  <a:cubicBezTo>
                    <a:pt x="751" y="401"/>
                    <a:pt x="880" y="606"/>
                    <a:pt x="938" y="606"/>
                  </a:cubicBezTo>
                  <a:cubicBezTo>
                    <a:pt x="941" y="606"/>
                    <a:pt x="944" y="606"/>
                    <a:pt x="947" y="604"/>
                  </a:cubicBezTo>
                  <a:cubicBezTo>
                    <a:pt x="999" y="591"/>
                    <a:pt x="908" y="304"/>
                    <a:pt x="608" y="121"/>
                  </a:cubicBezTo>
                  <a:cubicBezTo>
                    <a:pt x="457" y="30"/>
                    <a:pt x="304"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6"/>
            <p:cNvSpPr/>
            <p:nvPr/>
          </p:nvSpPr>
          <p:spPr>
            <a:xfrm>
              <a:off x="4919075" y="3095800"/>
              <a:ext cx="18650" cy="19700"/>
            </a:xfrm>
            <a:custGeom>
              <a:avLst/>
              <a:gdLst/>
              <a:ahLst/>
              <a:cxnLst/>
              <a:rect l="l" t="t" r="r" b="b"/>
              <a:pathLst>
                <a:path w="746" h="788" extrusionOk="0">
                  <a:moveTo>
                    <a:pt x="52" y="0"/>
                  </a:moveTo>
                  <a:cubicBezTo>
                    <a:pt x="20" y="0"/>
                    <a:pt x="0" y="7"/>
                    <a:pt x="0" y="17"/>
                  </a:cubicBezTo>
                  <a:cubicBezTo>
                    <a:pt x="0" y="69"/>
                    <a:pt x="223" y="147"/>
                    <a:pt x="392" y="357"/>
                  </a:cubicBezTo>
                  <a:cubicBezTo>
                    <a:pt x="549" y="566"/>
                    <a:pt x="614" y="788"/>
                    <a:pt x="667" y="788"/>
                  </a:cubicBezTo>
                  <a:cubicBezTo>
                    <a:pt x="719" y="788"/>
                    <a:pt x="745" y="500"/>
                    <a:pt x="523" y="252"/>
                  </a:cubicBezTo>
                  <a:cubicBezTo>
                    <a:pt x="357" y="57"/>
                    <a:pt x="148"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6"/>
            <p:cNvSpPr/>
            <p:nvPr/>
          </p:nvSpPr>
          <p:spPr>
            <a:xfrm>
              <a:off x="4893600" y="3107650"/>
              <a:ext cx="13650" cy="21250"/>
            </a:xfrm>
            <a:custGeom>
              <a:avLst/>
              <a:gdLst/>
              <a:ahLst/>
              <a:cxnLst/>
              <a:rect l="l" t="t" r="r" b="b"/>
              <a:pathLst>
                <a:path w="546" h="850" extrusionOk="0">
                  <a:moveTo>
                    <a:pt x="42" y="0"/>
                  </a:moveTo>
                  <a:cubicBezTo>
                    <a:pt x="28" y="0"/>
                    <a:pt x="18" y="4"/>
                    <a:pt x="14" y="13"/>
                  </a:cubicBezTo>
                  <a:cubicBezTo>
                    <a:pt x="1" y="52"/>
                    <a:pt x="144" y="196"/>
                    <a:pt x="249" y="418"/>
                  </a:cubicBezTo>
                  <a:cubicBezTo>
                    <a:pt x="353" y="640"/>
                    <a:pt x="379" y="836"/>
                    <a:pt x="432" y="849"/>
                  </a:cubicBezTo>
                  <a:cubicBezTo>
                    <a:pt x="433" y="850"/>
                    <a:pt x="434" y="850"/>
                    <a:pt x="435" y="850"/>
                  </a:cubicBezTo>
                  <a:cubicBezTo>
                    <a:pt x="487" y="850"/>
                    <a:pt x="546" y="595"/>
                    <a:pt x="406" y="340"/>
                  </a:cubicBezTo>
                  <a:cubicBezTo>
                    <a:pt x="297" y="111"/>
                    <a:pt x="115"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6"/>
            <p:cNvSpPr/>
            <p:nvPr/>
          </p:nvSpPr>
          <p:spPr>
            <a:xfrm>
              <a:off x="4946525" y="3049500"/>
              <a:ext cx="28100" cy="6175"/>
            </a:xfrm>
            <a:custGeom>
              <a:avLst/>
              <a:gdLst/>
              <a:ahLst/>
              <a:cxnLst/>
              <a:rect l="l" t="t" r="r" b="b"/>
              <a:pathLst>
                <a:path w="1124" h="247" extrusionOk="0">
                  <a:moveTo>
                    <a:pt x="537" y="0"/>
                  </a:moveTo>
                  <a:cubicBezTo>
                    <a:pt x="218" y="0"/>
                    <a:pt x="1" y="159"/>
                    <a:pt x="26" y="197"/>
                  </a:cubicBezTo>
                  <a:cubicBezTo>
                    <a:pt x="33" y="210"/>
                    <a:pt x="52" y="215"/>
                    <a:pt x="82" y="215"/>
                  </a:cubicBezTo>
                  <a:cubicBezTo>
                    <a:pt x="161" y="215"/>
                    <a:pt x="311" y="182"/>
                    <a:pt x="495" y="182"/>
                  </a:cubicBezTo>
                  <a:cubicBezTo>
                    <a:pt x="517" y="182"/>
                    <a:pt x="539" y="183"/>
                    <a:pt x="562" y="184"/>
                  </a:cubicBezTo>
                  <a:cubicBezTo>
                    <a:pt x="792" y="194"/>
                    <a:pt x="981" y="247"/>
                    <a:pt x="1060" y="247"/>
                  </a:cubicBezTo>
                  <a:cubicBezTo>
                    <a:pt x="1079" y="247"/>
                    <a:pt x="1092" y="244"/>
                    <a:pt x="1097" y="236"/>
                  </a:cubicBezTo>
                  <a:cubicBezTo>
                    <a:pt x="1123" y="197"/>
                    <a:pt x="901" y="14"/>
                    <a:pt x="575" y="1"/>
                  </a:cubicBezTo>
                  <a:cubicBezTo>
                    <a:pt x="562" y="0"/>
                    <a:pt x="550" y="0"/>
                    <a:pt x="537" y="0"/>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6"/>
            <p:cNvSpPr/>
            <p:nvPr/>
          </p:nvSpPr>
          <p:spPr>
            <a:xfrm>
              <a:off x="4739450" y="1968825"/>
              <a:ext cx="369075" cy="1036300"/>
            </a:xfrm>
            <a:custGeom>
              <a:avLst/>
              <a:gdLst/>
              <a:ahLst/>
              <a:cxnLst/>
              <a:rect l="l" t="t" r="r" b="b"/>
              <a:pathLst>
                <a:path w="14763" h="41452" extrusionOk="0">
                  <a:moveTo>
                    <a:pt x="471" y="1"/>
                  </a:moveTo>
                  <a:cubicBezTo>
                    <a:pt x="471" y="1"/>
                    <a:pt x="1" y="22444"/>
                    <a:pt x="432" y="24012"/>
                  </a:cubicBezTo>
                  <a:cubicBezTo>
                    <a:pt x="850" y="25566"/>
                    <a:pt x="9524" y="41451"/>
                    <a:pt x="9524" y="41451"/>
                  </a:cubicBezTo>
                  <a:lnTo>
                    <a:pt x="14762" y="38878"/>
                  </a:lnTo>
                  <a:lnTo>
                    <a:pt x="7826" y="22104"/>
                  </a:lnTo>
                  <a:lnTo>
                    <a:pt x="9354" y="537"/>
                  </a:lnTo>
                  <a:lnTo>
                    <a:pt x="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6"/>
            <p:cNvSpPr/>
            <p:nvPr/>
          </p:nvSpPr>
          <p:spPr>
            <a:xfrm>
              <a:off x="4752525" y="1937475"/>
              <a:ext cx="360900" cy="1133950"/>
            </a:xfrm>
            <a:custGeom>
              <a:avLst/>
              <a:gdLst/>
              <a:ahLst/>
              <a:cxnLst/>
              <a:rect l="l" t="t" r="r" b="b"/>
              <a:pathLst>
                <a:path w="14436" h="45358" extrusionOk="0">
                  <a:moveTo>
                    <a:pt x="11431" y="1"/>
                  </a:moveTo>
                  <a:lnTo>
                    <a:pt x="0" y="1869"/>
                  </a:lnTo>
                  <a:lnTo>
                    <a:pt x="1816" y="8309"/>
                  </a:lnTo>
                  <a:cubicBezTo>
                    <a:pt x="1816" y="8309"/>
                    <a:pt x="2966" y="24181"/>
                    <a:pt x="3318" y="25514"/>
                  </a:cubicBezTo>
                  <a:cubicBezTo>
                    <a:pt x="3671" y="26859"/>
                    <a:pt x="4585" y="28414"/>
                    <a:pt x="4585" y="28414"/>
                  </a:cubicBezTo>
                  <a:lnTo>
                    <a:pt x="7211" y="45357"/>
                  </a:lnTo>
                  <a:lnTo>
                    <a:pt x="13312" y="45357"/>
                  </a:lnTo>
                  <a:lnTo>
                    <a:pt x="12045" y="26141"/>
                  </a:lnTo>
                  <a:lnTo>
                    <a:pt x="12045" y="11758"/>
                  </a:lnTo>
                  <a:cubicBezTo>
                    <a:pt x="12045" y="11758"/>
                    <a:pt x="13691" y="9080"/>
                    <a:pt x="13913" y="7865"/>
                  </a:cubicBezTo>
                  <a:cubicBezTo>
                    <a:pt x="14435" y="4913"/>
                    <a:pt x="11431" y="1"/>
                    <a:pt x="11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6"/>
            <p:cNvSpPr/>
            <p:nvPr/>
          </p:nvSpPr>
          <p:spPr>
            <a:xfrm>
              <a:off x="5069950" y="2817625"/>
              <a:ext cx="17675" cy="256400"/>
            </a:xfrm>
            <a:custGeom>
              <a:avLst/>
              <a:gdLst/>
              <a:ahLst/>
              <a:cxnLst/>
              <a:rect l="l" t="t" r="r" b="b"/>
              <a:pathLst>
                <a:path w="707" h="10256" extrusionOk="0">
                  <a:moveTo>
                    <a:pt x="14" y="1"/>
                  </a:moveTo>
                  <a:cubicBezTo>
                    <a:pt x="1" y="131"/>
                    <a:pt x="1" y="275"/>
                    <a:pt x="14" y="406"/>
                  </a:cubicBezTo>
                  <a:cubicBezTo>
                    <a:pt x="14" y="667"/>
                    <a:pt x="40" y="1046"/>
                    <a:pt x="66" y="1503"/>
                  </a:cubicBezTo>
                  <a:cubicBezTo>
                    <a:pt x="118" y="2431"/>
                    <a:pt x="210" y="3711"/>
                    <a:pt x="314" y="5135"/>
                  </a:cubicBezTo>
                  <a:cubicBezTo>
                    <a:pt x="419" y="6546"/>
                    <a:pt x="510" y="7826"/>
                    <a:pt x="576" y="8753"/>
                  </a:cubicBezTo>
                  <a:cubicBezTo>
                    <a:pt x="602" y="9197"/>
                    <a:pt x="628" y="9563"/>
                    <a:pt x="641" y="9851"/>
                  </a:cubicBezTo>
                  <a:cubicBezTo>
                    <a:pt x="654" y="9981"/>
                    <a:pt x="667" y="10112"/>
                    <a:pt x="693" y="10256"/>
                  </a:cubicBezTo>
                  <a:cubicBezTo>
                    <a:pt x="706" y="10112"/>
                    <a:pt x="706" y="9981"/>
                    <a:pt x="693" y="9851"/>
                  </a:cubicBezTo>
                  <a:cubicBezTo>
                    <a:pt x="693" y="9589"/>
                    <a:pt x="680" y="9210"/>
                    <a:pt x="654" y="8740"/>
                  </a:cubicBezTo>
                  <a:cubicBezTo>
                    <a:pt x="615" y="7813"/>
                    <a:pt x="536" y="6532"/>
                    <a:pt x="445" y="5122"/>
                  </a:cubicBezTo>
                  <a:cubicBezTo>
                    <a:pt x="340" y="3698"/>
                    <a:pt x="223" y="2444"/>
                    <a:pt x="158" y="1503"/>
                  </a:cubicBezTo>
                  <a:cubicBezTo>
                    <a:pt x="118" y="1046"/>
                    <a:pt x="79" y="680"/>
                    <a:pt x="53" y="406"/>
                  </a:cubicBezTo>
                  <a:cubicBezTo>
                    <a:pt x="53" y="262"/>
                    <a:pt x="40" y="131"/>
                    <a:pt x="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6"/>
            <p:cNvSpPr/>
            <p:nvPr/>
          </p:nvSpPr>
          <p:spPr>
            <a:xfrm>
              <a:off x="4879875" y="2000525"/>
              <a:ext cx="142100" cy="33425"/>
            </a:xfrm>
            <a:custGeom>
              <a:avLst/>
              <a:gdLst/>
              <a:ahLst/>
              <a:cxnLst/>
              <a:rect l="l" t="t" r="r" b="b"/>
              <a:pathLst>
                <a:path w="5684" h="1337" extrusionOk="0">
                  <a:moveTo>
                    <a:pt x="5683" y="0"/>
                  </a:moveTo>
                  <a:lnTo>
                    <a:pt x="5683" y="0"/>
                  </a:lnTo>
                  <a:cubicBezTo>
                    <a:pt x="5448" y="183"/>
                    <a:pt x="5213" y="366"/>
                    <a:pt x="4965" y="536"/>
                  </a:cubicBezTo>
                  <a:cubicBezTo>
                    <a:pt x="4262" y="990"/>
                    <a:pt x="3456" y="1218"/>
                    <a:pt x="2646" y="1218"/>
                  </a:cubicBezTo>
                  <a:cubicBezTo>
                    <a:pt x="2012" y="1218"/>
                    <a:pt x="1376" y="1078"/>
                    <a:pt x="785" y="797"/>
                  </a:cubicBezTo>
                  <a:cubicBezTo>
                    <a:pt x="523" y="666"/>
                    <a:pt x="249" y="510"/>
                    <a:pt x="1" y="353"/>
                  </a:cubicBezTo>
                  <a:lnTo>
                    <a:pt x="1" y="353"/>
                  </a:lnTo>
                  <a:cubicBezTo>
                    <a:pt x="53" y="405"/>
                    <a:pt x="118" y="470"/>
                    <a:pt x="184" y="510"/>
                  </a:cubicBezTo>
                  <a:cubicBezTo>
                    <a:pt x="367" y="653"/>
                    <a:pt x="550" y="771"/>
                    <a:pt x="759" y="875"/>
                  </a:cubicBezTo>
                  <a:cubicBezTo>
                    <a:pt x="1357" y="1183"/>
                    <a:pt x="2013" y="1336"/>
                    <a:pt x="2668" y="1336"/>
                  </a:cubicBezTo>
                  <a:cubicBezTo>
                    <a:pt x="3485" y="1336"/>
                    <a:pt x="4301" y="1098"/>
                    <a:pt x="5004" y="627"/>
                  </a:cubicBezTo>
                  <a:cubicBezTo>
                    <a:pt x="5187" y="497"/>
                    <a:pt x="5357" y="340"/>
                    <a:pt x="5527" y="183"/>
                  </a:cubicBezTo>
                  <a:cubicBezTo>
                    <a:pt x="5579" y="131"/>
                    <a:pt x="5644" y="65"/>
                    <a:pt x="5683" y="0"/>
                  </a:cubicBezTo>
                  <a:close/>
                </a:path>
              </a:pathLst>
            </a:custGeom>
            <a:solidFill>
              <a:srgbClr val="281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6"/>
            <p:cNvSpPr/>
            <p:nvPr/>
          </p:nvSpPr>
          <p:spPr>
            <a:xfrm>
              <a:off x="4799225" y="2113175"/>
              <a:ext cx="106475" cy="759025"/>
            </a:xfrm>
            <a:custGeom>
              <a:avLst/>
              <a:gdLst/>
              <a:ahLst/>
              <a:cxnLst/>
              <a:rect l="l" t="t" r="r" b="b"/>
              <a:pathLst>
                <a:path w="4259" h="30361" extrusionOk="0">
                  <a:moveTo>
                    <a:pt x="0" y="1"/>
                  </a:moveTo>
                  <a:cubicBezTo>
                    <a:pt x="0" y="27"/>
                    <a:pt x="0" y="53"/>
                    <a:pt x="0" y="92"/>
                  </a:cubicBezTo>
                  <a:cubicBezTo>
                    <a:pt x="0" y="127"/>
                    <a:pt x="6" y="172"/>
                    <a:pt x="13" y="225"/>
                  </a:cubicBezTo>
                  <a:lnTo>
                    <a:pt x="13" y="225"/>
                  </a:lnTo>
                  <a:lnTo>
                    <a:pt x="13" y="66"/>
                  </a:lnTo>
                  <a:cubicBezTo>
                    <a:pt x="13" y="53"/>
                    <a:pt x="0" y="27"/>
                    <a:pt x="0" y="1"/>
                  </a:cubicBezTo>
                  <a:close/>
                  <a:moveTo>
                    <a:pt x="13" y="225"/>
                  </a:moveTo>
                  <a:lnTo>
                    <a:pt x="13" y="301"/>
                  </a:lnTo>
                  <a:cubicBezTo>
                    <a:pt x="26" y="510"/>
                    <a:pt x="39" y="811"/>
                    <a:pt x="66" y="1203"/>
                  </a:cubicBezTo>
                  <a:lnTo>
                    <a:pt x="222" y="4508"/>
                  </a:lnTo>
                  <a:cubicBezTo>
                    <a:pt x="405" y="7290"/>
                    <a:pt x="627" y="11131"/>
                    <a:pt x="1006" y="15377"/>
                  </a:cubicBezTo>
                  <a:cubicBezTo>
                    <a:pt x="1058" y="15951"/>
                    <a:pt x="1111" y="16513"/>
                    <a:pt x="1176" y="17075"/>
                  </a:cubicBezTo>
                  <a:cubicBezTo>
                    <a:pt x="1202" y="17362"/>
                    <a:pt x="1254" y="17637"/>
                    <a:pt x="1307" y="17911"/>
                  </a:cubicBezTo>
                  <a:cubicBezTo>
                    <a:pt x="1385" y="18172"/>
                    <a:pt x="1463" y="18433"/>
                    <a:pt x="1568" y="18695"/>
                  </a:cubicBezTo>
                  <a:cubicBezTo>
                    <a:pt x="1947" y="19714"/>
                    <a:pt x="2352" y="20667"/>
                    <a:pt x="2744" y="21569"/>
                  </a:cubicBezTo>
                  <a:lnTo>
                    <a:pt x="2744" y="21556"/>
                  </a:lnTo>
                  <a:cubicBezTo>
                    <a:pt x="3149" y="24168"/>
                    <a:pt x="3501" y="26363"/>
                    <a:pt x="3776" y="27917"/>
                  </a:cubicBezTo>
                  <a:cubicBezTo>
                    <a:pt x="3906" y="28701"/>
                    <a:pt x="4011" y="29315"/>
                    <a:pt x="4102" y="29733"/>
                  </a:cubicBezTo>
                  <a:cubicBezTo>
                    <a:pt x="4141" y="29942"/>
                    <a:pt x="4181" y="30099"/>
                    <a:pt x="4207" y="30204"/>
                  </a:cubicBezTo>
                  <a:cubicBezTo>
                    <a:pt x="4220" y="30256"/>
                    <a:pt x="4233" y="30308"/>
                    <a:pt x="4259" y="30360"/>
                  </a:cubicBezTo>
                  <a:cubicBezTo>
                    <a:pt x="4259" y="30360"/>
                    <a:pt x="4246" y="30321"/>
                    <a:pt x="4220" y="30204"/>
                  </a:cubicBezTo>
                  <a:cubicBezTo>
                    <a:pt x="4194" y="30086"/>
                    <a:pt x="4167" y="29929"/>
                    <a:pt x="4128" y="29720"/>
                  </a:cubicBezTo>
                  <a:lnTo>
                    <a:pt x="3841" y="27917"/>
                  </a:lnTo>
                  <a:lnTo>
                    <a:pt x="2848" y="21543"/>
                  </a:lnTo>
                  <a:lnTo>
                    <a:pt x="2848" y="21529"/>
                  </a:lnTo>
                  <a:cubicBezTo>
                    <a:pt x="2456" y="20641"/>
                    <a:pt x="2051" y="19688"/>
                    <a:pt x="1685" y="18669"/>
                  </a:cubicBezTo>
                  <a:cubicBezTo>
                    <a:pt x="1581" y="18420"/>
                    <a:pt x="1489" y="18159"/>
                    <a:pt x="1424" y="17898"/>
                  </a:cubicBezTo>
                  <a:cubicBezTo>
                    <a:pt x="1372" y="17637"/>
                    <a:pt x="1333" y="17362"/>
                    <a:pt x="1293" y="17075"/>
                  </a:cubicBezTo>
                  <a:cubicBezTo>
                    <a:pt x="1228" y="16513"/>
                    <a:pt x="1176" y="15951"/>
                    <a:pt x="1124" y="15377"/>
                  </a:cubicBezTo>
                  <a:cubicBezTo>
                    <a:pt x="745" y="11131"/>
                    <a:pt x="497" y="7290"/>
                    <a:pt x="301" y="4508"/>
                  </a:cubicBezTo>
                  <a:cubicBezTo>
                    <a:pt x="222" y="3123"/>
                    <a:pt x="144" y="2000"/>
                    <a:pt x="92" y="1216"/>
                  </a:cubicBezTo>
                  <a:cubicBezTo>
                    <a:pt x="66" y="824"/>
                    <a:pt x="39" y="537"/>
                    <a:pt x="26" y="315"/>
                  </a:cubicBezTo>
                  <a:cubicBezTo>
                    <a:pt x="22" y="283"/>
                    <a:pt x="17" y="253"/>
                    <a:pt x="13" y="2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6"/>
            <p:cNvSpPr/>
            <p:nvPr/>
          </p:nvSpPr>
          <p:spPr>
            <a:xfrm>
              <a:off x="4699600" y="1377075"/>
              <a:ext cx="264575" cy="608775"/>
            </a:xfrm>
            <a:custGeom>
              <a:avLst/>
              <a:gdLst/>
              <a:ahLst/>
              <a:cxnLst/>
              <a:rect l="l" t="t" r="r" b="b"/>
              <a:pathLst>
                <a:path w="10583" h="24351" extrusionOk="0">
                  <a:moveTo>
                    <a:pt x="10582" y="0"/>
                  </a:moveTo>
                  <a:cubicBezTo>
                    <a:pt x="10582" y="0"/>
                    <a:pt x="8231" y="2156"/>
                    <a:pt x="7107" y="2156"/>
                  </a:cubicBezTo>
                  <a:cubicBezTo>
                    <a:pt x="6311" y="2156"/>
                    <a:pt x="6376" y="1176"/>
                    <a:pt x="6376" y="1176"/>
                  </a:cubicBezTo>
                  <a:lnTo>
                    <a:pt x="6376" y="1176"/>
                  </a:lnTo>
                  <a:lnTo>
                    <a:pt x="5213" y="2652"/>
                  </a:lnTo>
                  <a:cubicBezTo>
                    <a:pt x="5213" y="2652"/>
                    <a:pt x="314" y="8687"/>
                    <a:pt x="118" y="12175"/>
                  </a:cubicBezTo>
                  <a:cubicBezTo>
                    <a:pt x="1" y="14513"/>
                    <a:pt x="889" y="16133"/>
                    <a:pt x="1346" y="19086"/>
                  </a:cubicBezTo>
                  <a:cubicBezTo>
                    <a:pt x="1503" y="20052"/>
                    <a:pt x="1477" y="22365"/>
                    <a:pt x="1647" y="23632"/>
                  </a:cubicBezTo>
                  <a:cubicBezTo>
                    <a:pt x="1738" y="24285"/>
                    <a:pt x="2196" y="24350"/>
                    <a:pt x="2196" y="24350"/>
                  </a:cubicBezTo>
                  <a:lnTo>
                    <a:pt x="6049" y="23945"/>
                  </a:lnTo>
                  <a:lnTo>
                    <a:pt x="6049" y="10830"/>
                  </a:lnTo>
                  <a:lnTo>
                    <a:pt x="105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6"/>
            <p:cNvSpPr/>
            <p:nvPr/>
          </p:nvSpPr>
          <p:spPr>
            <a:xfrm>
              <a:off x="4749900" y="1343100"/>
              <a:ext cx="390950" cy="890200"/>
            </a:xfrm>
            <a:custGeom>
              <a:avLst/>
              <a:gdLst/>
              <a:ahLst/>
              <a:cxnLst/>
              <a:rect l="l" t="t" r="r" b="b"/>
              <a:pathLst>
                <a:path w="15638" h="35608" extrusionOk="0">
                  <a:moveTo>
                    <a:pt x="9106" y="0"/>
                  </a:moveTo>
                  <a:cubicBezTo>
                    <a:pt x="8531" y="1059"/>
                    <a:pt x="7904" y="2078"/>
                    <a:pt x="7199" y="3070"/>
                  </a:cubicBezTo>
                  <a:cubicBezTo>
                    <a:pt x="6219" y="4429"/>
                    <a:pt x="1" y="13965"/>
                    <a:pt x="1" y="13965"/>
                  </a:cubicBezTo>
                  <a:lnTo>
                    <a:pt x="2483" y="33286"/>
                  </a:lnTo>
                  <a:lnTo>
                    <a:pt x="2770" y="34919"/>
                  </a:lnTo>
                  <a:cubicBezTo>
                    <a:pt x="2829" y="35322"/>
                    <a:pt x="3180" y="35607"/>
                    <a:pt x="3586" y="35607"/>
                  </a:cubicBezTo>
                  <a:cubicBezTo>
                    <a:pt x="3627" y="35607"/>
                    <a:pt x="3669" y="35604"/>
                    <a:pt x="3711" y="35598"/>
                  </a:cubicBezTo>
                  <a:lnTo>
                    <a:pt x="3737" y="35598"/>
                  </a:lnTo>
                  <a:lnTo>
                    <a:pt x="14723" y="33665"/>
                  </a:lnTo>
                  <a:cubicBezTo>
                    <a:pt x="15272" y="33573"/>
                    <a:pt x="15638" y="33051"/>
                    <a:pt x="15546" y="32502"/>
                  </a:cubicBezTo>
                  <a:cubicBezTo>
                    <a:pt x="15533" y="32463"/>
                    <a:pt x="15533" y="32424"/>
                    <a:pt x="15520" y="32385"/>
                  </a:cubicBezTo>
                  <a:lnTo>
                    <a:pt x="10621" y="18616"/>
                  </a:lnTo>
                  <a:lnTo>
                    <a:pt x="13783" y="6375"/>
                  </a:lnTo>
                  <a:cubicBezTo>
                    <a:pt x="13783" y="6375"/>
                    <a:pt x="13665" y="4599"/>
                    <a:pt x="11745" y="2783"/>
                  </a:cubicBezTo>
                  <a:cubicBezTo>
                    <a:pt x="11366" y="2443"/>
                    <a:pt x="9850" y="1189"/>
                    <a:pt x="9602" y="850"/>
                  </a:cubicBezTo>
                  <a:lnTo>
                    <a:pt x="91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6"/>
            <p:cNvSpPr/>
            <p:nvPr/>
          </p:nvSpPr>
          <p:spPr>
            <a:xfrm>
              <a:off x="4764925" y="1808150"/>
              <a:ext cx="285800" cy="136875"/>
            </a:xfrm>
            <a:custGeom>
              <a:avLst/>
              <a:gdLst/>
              <a:ahLst/>
              <a:cxnLst/>
              <a:rect l="l" t="t" r="r" b="b"/>
              <a:pathLst>
                <a:path w="11432" h="5475" extrusionOk="0">
                  <a:moveTo>
                    <a:pt x="1" y="1"/>
                  </a:moveTo>
                  <a:lnTo>
                    <a:pt x="183" y="1425"/>
                  </a:lnTo>
                  <a:cubicBezTo>
                    <a:pt x="183" y="1425"/>
                    <a:pt x="5252" y="5448"/>
                    <a:pt x="7695" y="5474"/>
                  </a:cubicBezTo>
                  <a:cubicBezTo>
                    <a:pt x="7718" y="5475"/>
                    <a:pt x="7741" y="5475"/>
                    <a:pt x="7763" y="5475"/>
                  </a:cubicBezTo>
                  <a:cubicBezTo>
                    <a:pt x="10175" y="5475"/>
                    <a:pt x="11431" y="3436"/>
                    <a:pt x="11431" y="3436"/>
                  </a:cubicBezTo>
                  <a:lnTo>
                    <a:pt x="11431" y="3436"/>
                  </a:lnTo>
                  <a:lnTo>
                    <a:pt x="6493" y="356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6"/>
            <p:cNvSpPr/>
            <p:nvPr/>
          </p:nvSpPr>
          <p:spPr>
            <a:xfrm>
              <a:off x="4675775" y="1432300"/>
              <a:ext cx="422950" cy="484800"/>
            </a:xfrm>
            <a:custGeom>
              <a:avLst/>
              <a:gdLst/>
              <a:ahLst/>
              <a:cxnLst/>
              <a:rect l="l" t="t" r="r" b="b"/>
              <a:pathLst>
                <a:path w="16918" h="19392" extrusionOk="0">
                  <a:moveTo>
                    <a:pt x="14431" y="0"/>
                  </a:moveTo>
                  <a:cubicBezTo>
                    <a:pt x="14381" y="0"/>
                    <a:pt x="14330" y="4"/>
                    <a:pt x="14279" y="12"/>
                  </a:cubicBezTo>
                  <a:cubicBezTo>
                    <a:pt x="12842" y="234"/>
                    <a:pt x="9746" y="3709"/>
                    <a:pt x="9902" y="5498"/>
                  </a:cubicBezTo>
                  <a:cubicBezTo>
                    <a:pt x="10046" y="7275"/>
                    <a:pt x="10059" y="12252"/>
                    <a:pt x="10059" y="12252"/>
                  </a:cubicBezTo>
                  <a:lnTo>
                    <a:pt x="1907" y="9561"/>
                  </a:lnTo>
                  <a:lnTo>
                    <a:pt x="0" y="12657"/>
                  </a:lnTo>
                  <a:cubicBezTo>
                    <a:pt x="0" y="12657"/>
                    <a:pt x="4559" y="15675"/>
                    <a:pt x="5395" y="16250"/>
                  </a:cubicBezTo>
                  <a:cubicBezTo>
                    <a:pt x="6245" y="16838"/>
                    <a:pt x="10229" y="19137"/>
                    <a:pt x="10738" y="19306"/>
                  </a:cubicBezTo>
                  <a:cubicBezTo>
                    <a:pt x="10889" y="19355"/>
                    <a:pt x="11265" y="19391"/>
                    <a:pt x="11738" y="19391"/>
                  </a:cubicBezTo>
                  <a:cubicBezTo>
                    <a:pt x="12903" y="19391"/>
                    <a:pt x="14657" y="19173"/>
                    <a:pt x="15075" y="18392"/>
                  </a:cubicBezTo>
                  <a:cubicBezTo>
                    <a:pt x="15650" y="17308"/>
                    <a:pt x="16055" y="14969"/>
                    <a:pt x="16055" y="14969"/>
                  </a:cubicBezTo>
                  <a:lnTo>
                    <a:pt x="16839" y="4035"/>
                  </a:lnTo>
                  <a:cubicBezTo>
                    <a:pt x="16917" y="3029"/>
                    <a:pt x="16630" y="2011"/>
                    <a:pt x="16042" y="1174"/>
                  </a:cubicBezTo>
                  <a:cubicBezTo>
                    <a:pt x="15607" y="571"/>
                    <a:pt x="15050" y="0"/>
                    <a:pt x="144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6"/>
            <p:cNvSpPr/>
            <p:nvPr/>
          </p:nvSpPr>
          <p:spPr>
            <a:xfrm>
              <a:off x="4674125" y="1461650"/>
              <a:ext cx="423950" cy="457700"/>
            </a:xfrm>
            <a:custGeom>
              <a:avLst/>
              <a:gdLst/>
              <a:ahLst/>
              <a:cxnLst/>
              <a:rect l="l" t="t" r="r" b="b"/>
              <a:pathLst>
                <a:path w="16958" h="18308" extrusionOk="0">
                  <a:moveTo>
                    <a:pt x="16121" y="0"/>
                  </a:moveTo>
                  <a:lnTo>
                    <a:pt x="16160" y="53"/>
                  </a:lnTo>
                  <a:cubicBezTo>
                    <a:pt x="16173" y="92"/>
                    <a:pt x="16213" y="144"/>
                    <a:pt x="16252" y="209"/>
                  </a:cubicBezTo>
                  <a:cubicBezTo>
                    <a:pt x="16382" y="432"/>
                    <a:pt x="16500" y="654"/>
                    <a:pt x="16578" y="876"/>
                  </a:cubicBezTo>
                  <a:cubicBezTo>
                    <a:pt x="16735" y="1255"/>
                    <a:pt x="16827" y="1646"/>
                    <a:pt x="16866" y="2038"/>
                  </a:cubicBezTo>
                  <a:cubicBezTo>
                    <a:pt x="16905" y="2587"/>
                    <a:pt x="16879" y="3123"/>
                    <a:pt x="16814" y="3658"/>
                  </a:cubicBezTo>
                  <a:cubicBezTo>
                    <a:pt x="16631" y="6101"/>
                    <a:pt x="16382" y="9563"/>
                    <a:pt x="16082" y="13704"/>
                  </a:cubicBezTo>
                  <a:cubicBezTo>
                    <a:pt x="15991" y="14161"/>
                    <a:pt x="15899" y="14645"/>
                    <a:pt x="15782" y="15115"/>
                  </a:cubicBezTo>
                  <a:cubicBezTo>
                    <a:pt x="15664" y="15598"/>
                    <a:pt x="15520" y="16068"/>
                    <a:pt x="15350" y="16539"/>
                  </a:cubicBezTo>
                  <a:cubicBezTo>
                    <a:pt x="15272" y="16774"/>
                    <a:pt x="15155" y="17009"/>
                    <a:pt x="15024" y="17218"/>
                  </a:cubicBezTo>
                  <a:cubicBezTo>
                    <a:pt x="14867" y="17414"/>
                    <a:pt x="14658" y="17571"/>
                    <a:pt x="14436" y="17675"/>
                  </a:cubicBezTo>
                  <a:cubicBezTo>
                    <a:pt x="13953" y="17910"/>
                    <a:pt x="13443" y="18054"/>
                    <a:pt x="12921" y="18119"/>
                  </a:cubicBezTo>
                  <a:cubicBezTo>
                    <a:pt x="12599" y="18166"/>
                    <a:pt x="12273" y="18190"/>
                    <a:pt x="11948" y="18190"/>
                  </a:cubicBezTo>
                  <a:cubicBezTo>
                    <a:pt x="11731" y="18190"/>
                    <a:pt x="11515" y="18180"/>
                    <a:pt x="11301" y="18159"/>
                  </a:cubicBezTo>
                  <a:cubicBezTo>
                    <a:pt x="11026" y="18146"/>
                    <a:pt x="10752" y="18067"/>
                    <a:pt x="10517" y="17950"/>
                  </a:cubicBezTo>
                  <a:cubicBezTo>
                    <a:pt x="10256" y="17819"/>
                    <a:pt x="10021" y="17688"/>
                    <a:pt x="9772" y="17545"/>
                  </a:cubicBezTo>
                  <a:cubicBezTo>
                    <a:pt x="8780" y="16996"/>
                    <a:pt x="7787" y="16421"/>
                    <a:pt x="6781" y="15820"/>
                  </a:cubicBezTo>
                  <a:cubicBezTo>
                    <a:pt x="5579" y="15115"/>
                    <a:pt x="4456" y="14331"/>
                    <a:pt x="3332" y="13599"/>
                  </a:cubicBezTo>
                  <a:lnTo>
                    <a:pt x="130" y="11482"/>
                  </a:lnTo>
                  <a:lnTo>
                    <a:pt x="2008" y="8390"/>
                  </a:lnTo>
                  <a:lnTo>
                    <a:pt x="2008" y="8390"/>
                  </a:lnTo>
                  <a:lnTo>
                    <a:pt x="10112" y="11104"/>
                  </a:lnTo>
                  <a:lnTo>
                    <a:pt x="10151" y="11130"/>
                  </a:lnTo>
                  <a:lnTo>
                    <a:pt x="10151" y="11078"/>
                  </a:lnTo>
                  <a:cubicBezTo>
                    <a:pt x="10308" y="9053"/>
                    <a:pt x="10426" y="7434"/>
                    <a:pt x="10517" y="6323"/>
                  </a:cubicBezTo>
                  <a:cubicBezTo>
                    <a:pt x="10556" y="5761"/>
                    <a:pt x="10582" y="5343"/>
                    <a:pt x="10608" y="5043"/>
                  </a:cubicBezTo>
                  <a:cubicBezTo>
                    <a:pt x="10608" y="4912"/>
                    <a:pt x="10621" y="4795"/>
                    <a:pt x="10621" y="4716"/>
                  </a:cubicBezTo>
                  <a:lnTo>
                    <a:pt x="10621" y="4612"/>
                  </a:lnTo>
                  <a:cubicBezTo>
                    <a:pt x="10621" y="4612"/>
                    <a:pt x="10621" y="4651"/>
                    <a:pt x="10608" y="4716"/>
                  </a:cubicBezTo>
                  <a:cubicBezTo>
                    <a:pt x="10608" y="4795"/>
                    <a:pt x="10595" y="4912"/>
                    <a:pt x="10582" y="5043"/>
                  </a:cubicBezTo>
                  <a:cubicBezTo>
                    <a:pt x="10556" y="5343"/>
                    <a:pt x="10517" y="5761"/>
                    <a:pt x="10465" y="6323"/>
                  </a:cubicBezTo>
                  <a:cubicBezTo>
                    <a:pt x="10387" y="7424"/>
                    <a:pt x="10245" y="9013"/>
                    <a:pt x="10090" y="11027"/>
                  </a:cubicBezTo>
                  <a:lnTo>
                    <a:pt x="10090" y="11027"/>
                  </a:lnTo>
                  <a:lnTo>
                    <a:pt x="2000" y="8283"/>
                  </a:lnTo>
                  <a:lnTo>
                    <a:pt x="1960" y="8270"/>
                  </a:lnTo>
                  <a:lnTo>
                    <a:pt x="1947" y="8309"/>
                  </a:lnTo>
                  <a:lnTo>
                    <a:pt x="27" y="11470"/>
                  </a:lnTo>
                  <a:lnTo>
                    <a:pt x="1" y="11522"/>
                  </a:lnTo>
                  <a:lnTo>
                    <a:pt x="40" y="11549"/>
                  </a:lnTo>
                  <a:lnTo>
                    <a:pt x="3280" y="13704"/>
                  </a:lnTo>
                  <a:cubicBezTo>
                    <a:pt x="4403" y="14436"/>
                    <a:pt x="5527" y="15232"/>
                    <a:pt x="6729" y="15925"/>
                  </a:cubicBezTo>
                  <a:cubicBezTo>
                    <a:pt x="7734" y="16526"/>
                    <a:pt x="8740" y="17100"/>
                    <a:pt x="9720" y="17662"/>
                  </a:cubicBezTo>
                  <a:cubicBezTo>
                    <a:pt x="9968" y="17793"/>
                    <a:pt x="10217" y="17937"/>
                    <a:pt x="10478" y="18054"/>
                  </a:cubicBezTo>
                  <a:cubicBezTo>
                    <a:pt x="10726" y="18185"/>
                    <a:pt x="11000" y="18250"/>
                    <a:pt x="11288" y="18276"/>
                  </a:cubicBezTo>
                  <a:cubicBezTo>
                    <a:pt x="11507" y="18297"/>
                    <a:pt x="11727" y="18308"/>
                    <a:pt x="11946" y="18308"/>
                  </a:cubicBezTo>
                  <a:cubicBezTo>
                    <a:pt x="12275" y="18308"/>
                    <a:pt x="12605" y="18284"/>
                    <a:pt x="12934" y="18237"/>
                  </a:cubicBezTo>
                  <a:cubicBezTo>
                    <a:pt x="13469" y="18159"/>
                    <a:pt x="13992" y="18015"/>
                    <a:pt x="14475" y="17780"/>
                  </a:cubicBezTo>
                  <a:cubicBezTo>
                    <a:pt x="14723" y="17662"/>
                    <a:pt x="14932" y="17492"/>
                    <a:pt x="15102" y="17283"/>
                  </a:cubicBezTo>
                  <a:cubicBezTo>
                    <a:pt x="15246" y="17061"/>
                    <a:pt x="15364" y="16826"/>
                    <a:pt x="15455" y="16578"/>
                  </a:cubicBezTo>
                  <a:cubicBezTo>
                    <a:pt x="15625" y="16108"/>
                    <a:pt x="15768" y="15637"/>
                    <a:pt x="15886" y="15141"/>
                  </a:cubicBezTo>
                  <a:cubicBezTo>
                    <a:pt x="16004" y="14671"/>
                    <a:pt x="16095" y="14200"/>
                    <a:pt x="16173" y="13730"/>
                  </a:cubicBezTo>
                  <a:cubicBezTo>
                    <a:pt x="16461" y="9589"/>
                    <a:pt x="16709" y="6114"/>
                    <a:pt x="16879" y="3684"/>
                  </a:cubicBezTo>
                  <a:cubicBezTo>
                    <a:pt x="16944" y="3136"/>
                    <a:pt x="16957" y="2587"/>
                    <a:pt x="16918" y="2051"/>
                  </a:cubicBezTo>
                  <a:cubicBezTo>
                    <a:pt x="16866" y="1646"/>
                    <a:pt x="16774" y="1255"/>
                    <a:pt x="16618" y="876"/>
                  </a:cubicBezTo>
                  <a:cubicBezTo>
                    <a:pt x="16526" y="654"/>
                    <a:pt x="16409" y="432"/>
                    <a:pt x="16265" y="223"/>
                  </a:cubicBezTo>
                  <a:cubicBezTo>
                    <a:pt x="16226" y="144"/>
                    <a:pt x="16173" y="66"/>
                    <a:pt x="16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6"/>
            <p:cNvSpPr/>
            <p:nvPr/>
          </p:nvSpPr>
          <p:spPr>
            <a:xfrm>
              <a:off x="4784525" y="1363950"/>
              <a:ext cx="211325" cy="274725"/>
            </a:xfrm>
            <a:custGeom>
              <a:avLst/>
              <a:gdLst/>
              <a:ahLst/>
              <a:cxnLst/>
              <a:rect l="l" t="t" r="r" b="b"/>
              <a:pathLst>
                <a:path w="8453" h="10989" extrusionOk="0">
                  <a:moveTo>
                    <a:pt x="8447" y="0"/>
                  </a:moveTo>
                  <a:cubicBezTo>
                    <a:pt x="8436" y="0"/>
                    <a:pt x="8421" y="37"/>
                    <a:pt x="8387" y="94"/>
                  </a:cubicBezTo>
                  <a:lnTo>
                    <a:pt x="8217" y="368"/>
                  </a:lnTo>
                  <a:lnTo>
                    <a:pt x="7616" y="1400"/>
                  </a:lnTo>
                  <a:lnTo>
                    <a:pt x="5582" y="4926"/>
                  </a:lnTo>
                  <a:lnTo>
                    <a:pt x="5582" y="4926"/>
                  </a:lnTo>
                  <a:lnTo>
                    <a:pt x="4599" y="4875"/>
                  </a:lnTo>
                  <a:lnTo>
                    <a:pt x="4468" y="4875"/>
                  </a:lnTo>
                  <a:lnTo>
                    <a:pt x="4560" y="4980"/>
                  </a:lnTo>
                  <a:lnTo>
                    <a:pt x="5108" y="5594"/>
                  </a:lnTo>
                  <a:lnTo>
                    <a:pt x="5132" y="5617"/>
                  </a:lnTo>
                  <a:lnTo>
                    <a:pt x="5132" y="5617"/>
                  </a:lnTo>
                  <a:cubicBezTo>
                    <a:pt x="4366" y="6298"/>
                    <a:pt x="3712" y="6990"/>
                    <a:pt x="3096" y="7632"/>
                  </a:cubicBezTo>
                  <a:lnTo>
                    <a:pt x="1477" y="9369"/>
                  </a:lnTo>
                  <a:lnTo>
                    <a:pt x="392" y="10545"/>
                  </a:lnTo>
                  <a:cubicBezTo>
                    <a:pt x="275" y="10675"/>
                    <a:pt x="183" y="10780"/>
                    <a:pt x="105" y="10871"/>
                  </a:cubicBezTo>
                  <a:cubicBezTo>
                    <a:pt x="66" y="10897"/>
                    <a:pt x="40" y="10937"/>
                    <a:pt x="0" y="10989"/>
                  </a:cubicBezTo>
                  <a:cubicBezTo>
                    <a:pt x="53" y="10950"/>
                    <a:pt x="92" y="10910"/>
                    <a:pt x="131" y="10871"/>
                  </a:cubicBezTo>
                  <a:cubicBezTo>
                    <a:pt x="196" y="10806"/>
                    <a:pt x="301" y="10701"/>
                    <a:pt x="431" y="10571"/>
                  </a:cubicBezTo>
                  <a:cubicBezTo>
                    <a:pt x="706" y="10310"/>
                    <a:pt x="1085" y="9918"/>
                    <a:pt x="1555" y="9421"/>
                  </a:cubicBezTo>
                  <a:lnTo>
                    <a:pt x="3188" y="7710"/>
                  </a:lnTo>
                  <a:cubicBezTo>
                    <a:pt x="3802" y="7070"/>
                    <a:pt x="4481" y="6338"/>
                    <a:pt x="5252" y="5659"/>
                  </a:cubicBezTo>
                  <a:lnTo>
                    <a:pt x="5291" y="5620"/>
                  </a:lnTo>
                  <a:lnTo>
                    <a:pt x="5252" y="5581"/>
                  </a:lnTo>
                  <a:lnTo>
                    <a:pt x="5187" y="5515"/>
                  </a:lnTo>
                  <a:lnTo>
                    <a:pt x="4725" y="4999"/>
                  </a:lnTo>
                  <a:lnTo>
                    <a:pt x="4725" y="4999"/>
                  </a:lnTo>
                  <a:lnTo>
                    <a:pt x="5618" y="5045"/>
                  </a:lnTo>
                  <a:lnTo>
                    <a:pt x="5644" y="5045"/>
                  </a:lnTo>
                  <a:lnTo>
                    <a:pt x="5670" y="5019"/>
                  </a:lnTo>
                  <a:lnTo>
                    <a:pt x="7669" y="1426"/>
                  </a:lnTo>
                  <a:lnTo>
                    <a:pt x="8256" y="381"/>
                  </a:lnTo>
                  <a:cubicBezTo>
                    <a:pt x="8309" y="264"/>
                    <a:pt x="8361" y="172"/>
                    <a:pt x="8400" y="94"/>
                  </a:cubicBezTo>
                  <a:cubicBezTo>
                    <a:pt x="8426" y="68"/>
                    <a:pt x="8439" y="29"/>
                    <a:pt x="8452" y="3"/>
                  </a:cubicBezTo>
                  <a:cubicBezTo>
                    <a:pt x="8451" y="1"/>
                    <a:pt x="8449" y="0"/>
                    <a:pt x="8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6"/>
            <p:cNvSpPr/>
            <p:nvPr/>
          </p:nvSpPr>
          <p:spPr>
            <a:xfrm>
              <a:off x="4775375" y="1473400"/>
              <a:ext cx="158425" cy="180300"/>
            </a:xfrm>
            <a:custGeom>
              <a:avLst/>
              <a:gdLst/>
              <a:ahLst/>
              <a:cxnLst/>
              <a:rect l="l" t="t" r="r" b="b"/>
              <a:pathLst>
                <a:path w="6337" h="7212" extrusionOk="0">
                  <a:moveTo>
                    <a:pt x="6336" y="1"/>
                  </a:moveTo>
                  <a:lnTo>
                    <a:pt x="5984" y="615"/>
                  </a:lnTo>
                  <a:lnTo>
                    <a:pt x="4965" y="562"/>
                  </a:lnTo>
                  <a:lnTo>
                    <a:pt x="4965" y="562"/>
                  </a:lnTo>
                  <a:lnTo>
                    <a:pt x="5566" y="1111"/>
                  </a:lnTo>
                  <a:lnTo>
                    <a:pt x="419" y="6546"/>
                  </a:lnTo>
                  <a:lnTo>
                    <a:pt x="1" y="7212"/>
                  </a:lnTo>
                  <a:lnTo>
                    <a:pt x="6193" y="1372"/>
                  </a:lnTo>
                  <a:lnTo>
                    <a:pt x="5657" y="798"/>
                  </a:lnTo>
                  <a:lnTo>
                    <a:pt x="6193" y="798"/>
                  </a:lnTo>
                  <a:lnTo>
                    <a:pt x="63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6"/>
            <p:cNvSpPr/>
            <p:nvPr/>
          </p:nvSpPr>
          <p:spPr>
            <a:xfrm>
              <a:off x="4873350" y="2003775"/>
              <a:ext cx="175725" cy="79075"/>
            </a:xfrm>
            <a:custGeom>
              <a:avLst/>
              <a:gdLst/>
              <a:ahLst/>
              <a:cxnLst/>
              <a:rect l="l" t="t" r="r" b="b"/>
              <a:pathLst>
                <a:path w="7029" h="3163" extrusionOk="0">
                  <a:moveTo>
                    <a:pt x="5788" y="1"/>
                  </a:moveTo>
                  <a:lnTo>
                    <a:pt x="1620" y="850"/>
                  </a:lnTo>
                  <a:lnTo>
                    <a:pt x="419" y="1098"/>
                  </a:lnTo>
                  <a:lnTo>
                    <a:pt x="105" y="1163"/>
                  </a:lnTo>
                  <a:lnTo>
                    <a:pt x="1" y="1190"/>
                  </a:lnTo>
                  <a:cubicBezTo>
                    <a:pt x="40" y="1190"/>
                    <a:pt x="92" y="1176"/>
                    <a:pt x="131" y="1163"/>
                  </a:cubicBezTo>
                  <a:lnTo>
                    <a:pt x="458" y="1111"/>
                  </a:lnTo>
                  <a:lnTo>
                    <a:pt x="1673" y="889"/>
                  </a:lnTo>
                  <a:lnTo>
                    <a:pt x="5768" y="111"/>
                  </a:lnTo>
                  <a:lnTo>
                    <a:pt x="5768" y="111"/>
                  </a:lnTo>
                  <a:lnTo>
                    <a:pt x="6840" y="1886"/>
                  </a:lnTo>
                  <a:lnTo>
                    <a:pt x="6840" y="1886"/>
                  </a:lnTo>
                  <a:lnTo>
                    <a:pt x="6794" y="1895"/>
                  </a:lnTo>
                  <a:lnTo>
                    <a:pt x="751" y="3078"/>
                  </a:lnTo>
                  <a:lnTo>
                    <a:pt x="751" y="3078"/>
                  </a:lnTo>
                  <a:lnTo>
                    <a:pt x="210" y="1712"/>
                  </a:lnTo>
                  <a:cubicBezTo>
                    <a:pt x="144" y="1542"/>
                    <a:pt x="92" y="1425"/>
                    <a:pt x="53" y="1333"/>
                  </a:cubicBezTo>
                  <a:cubicBezTo>
                    <a:pt x="40" y="1281"/>
                    <a:pt x="14" y="1242"/>
                    <a:pt x="1" y="1203"/>
                  </a:cubicBezTo>
                  <a:lnTo>
                    <a:pt x="1" y="1203"/>
                  </a:lnTo>
                  <a:cubicBezTo>
                    <a:pt x="14" y="1242"/>
                    <a:pt x="27" y="1281"/>
                    <a:pt x="40" y="1320"/>
                  </a:cubicBezTo>
                  <a:cubicBezTo>
                    <a:pt x="66" y="1425"/>
                    <a:pt x="118" y="1542"/>
                    <a:pt x="170" y="1699"/>
                  </a:cubicBezTo>
                  <a:lnTo>
                    <a:pt x="693" y="3123"/>
                  </a:lnTo>
                  <a:lnTo>
                    <a:pt x="706" y="3162"/>
                  </a:lnTo>
                  <a:lnTo>
                    <a:pt x="732" y="3162"/>
                  </a:lnTo>
                  <a:lnTo>
                    <a:pt x="6807" y="2013"/>
                  </a:lnTo>
                  <a:lnTo>
                    <a:pt x="6950" y="1986"/>
                  </a:lnTo>
                  <a:lnTo>
                    <a:pt x="7029" y="1973"/>
                  </a:lnTo>
                  <a:lnTo>
                    <a:pt x="6990" y="1908"/>
                  </a:lnTo>
                  <a:lnTo>
                    <a:pt x="5840" y="40"/>
                  </a:lnTo>
                  <a:lnTo>
                    <a:pt x="58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6"/>
            <p:cNvSpPr/>
            <p:nvPr/>
          </p:nvSpPr>
          <p:spPr>
            <a:xfrm>
              <a:off x="4874975" y="2038075"/>
              <a:ext cx="168225" cy="56850"/>
            </a:xfrm>
            <a:custGeom>
              <a:avLst/>
              <a:gdLst/>
              <a:ahLst/>
              <a:cxnLst/>
              <a:rect l="l" t="t" r="r" b="b"/>
              <a:pathLst>
                <a:path w="6729" h="2274" extrusionOk="0">
                  <a:moveTo>
                    <a:pt x="1" y="0"/>
                  </a:moveTo>
                  <a:lnTo>
                    <a:pt x="432" y="2273"/>
                  </a:lnTo>
                  <a:lnTo>
                    <a:pt x="6729" y="1137"/>
                  </a:lnTo>
                  <a:lnTo>
                    <a:pt x="6559" y="614"/>
                  </a:lnTo>
                  <a:lnTo>
                    <a:pt x="654" y="173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6"/>
            <p:cNvSpPr/>
            <p:nvPr/>
          </p:nvSpPr>
          <p:spPr>
            <a:xfrm>
              <a:off x="4924300" y="1738275"/>
              <a:ext cx="42800" cy="48025"/>
            </a:xfrm>
            <a:custGeom>
              <a:avLst/>
              <a:gdLst/>
              <a:ahLst/>
              <a:cxnLst/>
              <a:rect l="l" t="t" r="r" b="b"/>
              <a:pathLst>
                <a:path w="1712" h="1921" extrusionOk="0">
                  <a:moveTo>
                    <a:pt x="14" y="0"/>
                  </a:moveTo>
                  <a:cubicBezTo>
                    <a:pt x="1" y="26"/>
                    <a:pt x="471" y="353"/>
                    <a:pt x="941" y="888"/>
                  </a:cubicBezTo>
                  <a:cubicBezTo>
                    <a:pt x="1406" y="1405"/>
                    <a:pt x="1666" y="1921"/>
                    <a:pt x="1710" y="1921"/>
                  </a:cubicBezTo>
                  <a:cubicBezTo>
                    <a:pt x="1711" y="1921"/>
                    <a:pt x="1711" y="1921"/>
                    <a:pt x="1712" y="1921"/>
                  </a:cubicBezTo>
                  <a:cubicBezTo>
                    <a:pt x="1385" y="1098"/>
                    <a:pt x="784" y="418"/>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6"/>
            <p:cNvSpPr/>
            <p:nvPr/>
          </p:nvSpPr>
          <p:spPr>
            <a:xfrm>
              <a:off x="4260025" y="1569900"/>
              <a:ext cx="160700" cy="109925"/>
            </a:xfrm>
            <a:custGeom>
              <a:avLst/>
              <a:gdLst/>
              <a:ahLst/>
              <a:cxnLst/>
              <a:rect l="l" t="t" r="r" b="b"/>
              <a:pathLst>
                <a:path w="6428" h="4397" extrusionOk="0">
                  <a:moveTo>
                    <a:pt x="2886" y="1"/>
                  </a:moveTo>
                  <a:cubicBezTo>
                    <a:pt x="2603" y="1"/>
                    <a:pt x="2267" y="73"/>
                    <a:pt x="2051" y="360"/>
                  </a:cubicBezTo>
                  <a:cubicBezTo>
                    <a:pt x="2051" y="360"/>
                    <a:pt x="1072" y="622"/>
                    <a:pt x="954" y="804"/>
                  </a:cubicBezTo>
                  <a:cubicBezTo>
                    <a:pt x="837" y="987"/>
                    <a:pt x="0" y="2254"/>
                    <a:pt x="0" y="2254"/>
                  </a:cubicBezTo>
                  <a:cubicBezTo>
                    <a:pt x="0" y="2254"/>
                    <a:pt x="445" y="3757"/>
                    <a:pt x="484" y="3835"/>
                  </a:cubicBezTo>
                  <a:cubicBezTo>
                    <a:pt x="539" y="3946"/>
                    <a:pt x="640" y="4063"/>
                    <a:pt x="749" y="4063"/>
                  </a:cubicBezTo>
                  <a:cubicBezTo>
                    <a:pt x="795" y="4063"/>
                    <a:pt x="842" y="4042"/>
                    <a:pt x="889" y="3992"/>
                  </a:cubicBezTo>
                  <a:cubicBezTo>
                    <a:pt x="928" y="3927"/>
                    <a:pt x="954" y="3848"/>
                    <a:pt x="954" y="3770"/>
                  </a:cubicBezTo>
                  <a:lnTo>
                    <a:pt x="954" y="3678"/>
                  </a:lnTo>
                  <a:lnTo>
                    <a:pt x="1189" y="3509"/>
                  </a:lnTo>
                  <a:cubicBezTo>
                    <a:pt x="1189" y="3509"/>
                    <a:pt x="1279" y="4015"/>
                    <a:pt x="1543" y="4015"/>
                  </a:cubicBezTo>
                  <a:cubicBezTo>
                    <a:pt x="1563" y="4015"/>
                    <a:pt x="1585" y="4012"/>
                    <a:pt x="1607" y="4005"/>
                  </a:cubicBezTo>
                  <a:cubicBezTo>
                    <a:pt x="1973" y="3835"/>
                    <a:pt x="2313" y="3626"/>
                    <a:pt x="2639" y="3391"/>
                  </a:cubicBezTo>
                  <a:cubicBezTo>
                    <a:pt x="2639" y="3391"/>
                    <a:pt x="3632" y="3953"/>
                    <a:pt x="4168" y="4018"/>
                  </a:cubicBezTo>
                  <a:cubicBezTo>
                    <a:pt x="4742" y="4109"/>
                    <a:pt x="5317" y="4240"/>
                    <a:pt x="5892" y="4397"/>
                  </a:cubicBezTo>
                  <a:lnTo>
                    <a:pt x="6428" y="1549"/>
                  </a:lnTo>
                  <a:lnTo>
                    <a:pt x="5605" y="1614"/>
                  </a:lnTo>
                  <a:cubicBezTo>
                    <a:pt x="5605" y="1614"/>
                    <a:pt x="4024" y="674"/>
                    <a:pt x="3397" y="73"/>
                  </a:cubicBezTo>
                  <a:cubicBezTo>
                    <a:pt x="3397" y="73"/>
                    <a:pt x="3168" y="1"/>
                    <a:pt x="2886" y="1"/>
                  </a:cubicBez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6"/>
            <p:cNvSpPr/>
            <p:nvPr/>
          </p:nvSpPr>
          <p:spPr>
            <a:xfrm>
              <a:off x="4273075" y="1593925"/>
              <a:ext cx="9500" cy="71750"/>
            </a:xfrm>
            <a:custGeom>
              <a:avLst/>
              <a:gdLst/>
              <a:ahLst/>
              <a:cxnLst/>
              <a:rect l="l" t="t" r="r" b="b"/>
              <a:pathLst>
                <a:path w="380" h="2870" extrusionOk="0">
                  <a:moveTo>
                    <a:pt x="341" y="0"/>
                  </a:moveTo>
                  <a:lnTo>
                    <a:pt x="341" y="0"/>
                  </a:lnTo>
                  <a:cubicBezTo>
                    <a:pt x="275" y="131"/>
                    <a:pt x="236" y="274"/>
                    <a:pt x="223" y="431"/>
                  </a:cubicBezTo>
                  <a:cubicBezTo>
                    <a:pt x="145" y="784"/>
                    <a:pt x="79" y="1150"/>
                    <a:pt x="53" y="1502"/>
                  </a:cubicBezTo>
                  <a:cubicBezTo>
                    <a:pt x="1" y="1868"/>
                    <a:pt x="1" y="2247"/>
                    <a:pt x="53" y="2613"/>
                  </a:cubicBezTo>
                  <a:cubicBezTo>
                    <a:pt x="66" y="2730"/>
                    <a:pt x="145" y="2822"/>
                    <a:pt x="262" y="2861"/>
                  </a:cubicBezTo>
                  <a:cubicBezTo>
                    <a:pt x="278" y="2866"/>
                    <a:pt x="297" y="2870"/>
                    <a:pt x="315" y="2870"/>
                  </a:cubicBezTo>
                  <a:cubicBezTo>
                    <a:pt x="340" y="2870"/>
                    <a:pt x="365" y="2863"/>
                    <a:pt x="380" y="2848"/>
                  </a:cubicBezTo>
                  <a:cubicBezTo>
                    <a:pt x="380" y="2835"/>
                    <a:pt x="370" y="2835"/>
                    <a:pt x="354" y="2835"/>
                  </a:cubicBezTo>
                  <a:cubicBezTo>
                    <a:pt x="337" y="2835"/>
                    <a:pt x="315" y="2835"/>
                    <a:pt x="288" y="2822"/>
                  </a:cubicBezTo>
                  <a:cubicBezTo>
                    <a:pt x="197" y="2783"/>
                    <a:pt x="132" y="2691"/>
                    <a:pt x="119" y="2587"/>
                  </a:cubicBezTo>
                  <a:cubicBezTo>
                    <a:pt x="105" y="2234"/>
                    <a:pt x="119" y="1868"/>
                    <a:pt x="158" y="1502"/>
                  </a:cubicBezTo>
                  <a:cubicBezTo>
                    <a:pt x="249" y="679"/>
                    <a:pt x="380" y="0"/>
                    <a:pt x="341" y="0"/>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6"/>
            <p:cNvSpPr/>
            <p:nvPr/>
          </p:nvSpPr>
          <p:spPr>
            <a:xfrm>
              <a:off x="4304775" y="1603050"/>
              <a:ext cx="24175" cy="30075"/>
            </a:xfrm>
            <a:custGeom>
              <a:avLst/>
              <a:gdLst/>
              <a:ahLst/>
              <a:cxnLst/>
              <a:rect l="l" t="t" r="r" b="b"/>
              <a:pathLst>
                <a:path w="967" h="1203" extrusionOk="0">
                  <a:moveTo>
                    <a:pt x="967" y="1"/>
                  </a:moveTo>
                  <a:lnTo>
                    <a:pt x="967" y="1"/>
                  </a:lnTo>
                  <a:cubicBezTo>
                    <a:pt x="719" y="105"/>
                    <a:pt x="457" y="184"/>
                    <a:pt x="196" y="249"/>
                  </a:cubicBezTo>
                  <a:lnTo>
                    <a:pt x="157" y="249"/>
                  </a:lnTo>
                  <a:lnTo>
                    <a:pt x="157" y="288"/>
                  </a:lnTo>
                  <a:lnTo>
                    <a:pt x="144" y="341"/>
                  </a:lnTo>
                  <a:cubicBezTo>
                    <a:pt x="52" y="615"/>
                    <a:pt x="13" y="902"/>
                    <a:pt x="0" y="1203"/>
                  </a:cubicBezTo>
                  <a:cubicBezTo>
                    <a:pt x="118" y="928"/>
                    <a:pt x="209" y="654"/>
                    <a:pt x="261" y="367"/>
                  </a:cubicBezTo>
                  <a:lnTo>
                    <a:pt x="266" y="349"/>
                  </a:lnTo>
                  <a:lnTo>
                    <a:pt x="266" y="349"/>
                  </a:lnTo>
                  <a:cubicBezTo>
                    <a:pt x="536" y="314"/>
                    <a:pt x="781" y="187"/>
                    <a:pt x="967" y="1"/>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6"/>
            <p:cNvSpPr/>
            <p:nvPr/>
          </p:nvSpPr>
          <p:spPr>
            <a:xfrm>
              <a:off x="4286800" y="1602275"/>
              <a:ext cx="80700" cy="70450"/>
            </a:xfrm>
            <a:custGeom>
              <a:avLst/>
              <a:gdLst/>
              <a:ahLst/>
              <a:cxnLst/>
              <a:rect l="l" t="t" r="r" b="b"/>
              <a:pathLst>
                <a:path w="3228" h="2818" extrusionOk="0">
                  <a:moveTo>
                    <a:pt x="2404" y="1"/>
                  </a:moveTo>
                  <a:cubicBezTo>
                    <a:pt x="2303" y="1"/>
                    <a:pt x="2202" y="20"/>
                    <a:pt x="2104" y="58"/>
                  </a:cubicBezTo>
                  <a:lnTo>
                    <a:pt x="1947" y="280"/>
                  </a:lnTo>
                  <a:lnTo>
                    <a:pt x="693" y="1312"/>
                  </a:lnTo>
                  <a:cubicBezTo>
                    <a:pt x="471" y="1482"/>
                    <a:pt x="275" y="1691"/>
                    <a:pt x="144" y="1939"/>
                  </a:cubicBezTo>
                  <a:cubicBezTo>
                    <a:pt x="1" y="2200"/>
                    <a:pt x="53" y="2514"/>
                    <a:pt x="275" y="2723"/>
                  </a:cubicBezTo>
                  <a:cubicBezTo>
                    <a:pt x="365" y="2789"/>
                    <a:pt x="472" y="2818"/>
                    <a:pt x="585" y="2818"/>
                  </a:cubicBezTo>
                  <a:cubicBezTo>
                    <a:pt x="781" y="2818"/>
                    <a:pt x="992" y="2730"/>
                    <a:pt x="1150" y="2605"/>
                  </a:cubicBezTo>
                  <a:cubicBezTo>
                    <a:pt x="1398" y="2396"/>
                    <a:pt x="1581" y="2122"/>
                    <a:pt x="1843" y="1926"/>
                  </a:cubicBezTo>
                  <a:cubicBezTo>
                    <a:pt x="2248" y="1639"/>
                    <a:pt x="2822" y="1547"/>
                    <a:pt x="3071" y="1116"/>
                  </a:cubicBezTo>
                  <a:cubicBezTo>
                    <a:pt x="3227" y="829"/>
                    <a:pt x="3175" y="489"/>
                    <a:pt x="2966" y="241"/>
                  </a:cubicBezTo>
                  <a:cubicBezTo>
                    <a:pt x="2816" y="82"/>
                    <a:pt x="2613" y="1"/>
                    <a:pt x="2404" y="1"/>
                  </a:cubicBez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6"/>
            <p:cNvSpPr/>
            <p:nvPr/>
          </p:nvSpPr>
          <p:spPr>
            <a:xfrm>
              <a:off x="4288100" y="1598500"/>
              <a:ext cx="49350" cy="58475"/>
            </a:xfrm>
            <a:custGeom>
              <a:avLst/>
              <a:gdLst/>
              <a:ahLst/>
              <a:cxnLst/>
              <a:rect l="l" t="t" r="r" b="b"/>
              <a:pathLst>
                <a:path w="1974" h="2339" extrusionOk="0">
                  <a:moveTo>
                    <a:pt x="1960" y="0"/>
                  </a:moveTo>
                  <a:lnTo>
                    <a:pt x="1960" y="0"/>
                  </a:lnTo>
                  <a:cubicBezTo>
                    <a:pt x="1908" y="144"/>
                    <a:pt x="1843" y="274"/>
                    <a:pt x="1764" y="405"/>
                  </a:cubicBezTo>
                  <a:cubicBezTo>
                    <a:pt x="1673" y="536"/>
                    <a:pt x="1569" y="666"/>
                    <a:pt x="1451" y="771"/>
                  </a:cubicBezTo>
                  <a:cubicBezTo>
                    <a:pt x="1294" y="901"/>
                    <a:pt x="1137" y="1019"/>
                    <a:pt x="968" y="1137"/>
                  </a:cubicBezTo>
                  <a:cubicBezTo>
                    <a:pt x="798" y="1254"/>
                    <a:pt x="641" y="1372"/>
                    <a:pt x="484" y="1502"/>
                  </a:cubicBezTo>
                  <a:cubicBezTo>
                    <a:pt x="354" y="1620"/>
                    <a:pt x="249" y="1751"/>
                    <a:pt x="158" y="1894"/>
                  </a:cubicBezTo>
                  <a:cubicBezTo>
                    <a:pt x="53" y="2012"/>
                    <a:pt x="1" y="2169"/>
                    <a:pt x="14" y="2338"/>
                  </a:cubicBezTo>
                  <a:cubicBezTo>
                    <a:pt x="66" y="2195"/>
                    <a:pt x="145" y="2064"/>
                    <a:pt x="223" y="1933"/>
                  </a:cubicBezTo>
                  <a:cubicBezTo>
                    <a:pt x="458" y="1646"/>
                    <a:pt x="732" y="1411"/>
                    <a:pt x="1046" y="1228"/>
                  </a:cubicBezTo>
                  <a:cubicBezTo>
                    <a:pt x="1216" y="1110"/>
                    <a:pt x="1386" y="993"/>
                    <a:pt x="1529" y="849"/>
                  </a:cubicBezTo>
                  <a:cubicBezTo>
                    <a:pt x="1660" y="732"/>
                    <a:pt x="1764" y="601"/>
                    <a:pt x="1843" y="444"/>
                  </a:cubicBezTo>
                  <a:cubicBezTo>
                    <a:pt x="1934" y="314"/>
                    <a:pt x="1973" y="157"/>
                    <a:pt x="1960" y="0"/>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6"/>
            <p:cNvSpPr/>
            <p:nvPr/>
          </p:nvSpPr>
          <p:spPr>
            <a:xfrm>
              <a:off x="4493525" y="1646825"/>
              <a:ext cx="222100" cy="94400"/>
            </a:xfrm>
            <a:custGeom>
              <a:avLst/>
              <a:gdLst/>
              <a:ahLst/>
              <a:cxnLst/>
              <a:rect l="l" t="t" r="r" b="b"/>
              <a:pathLst>
                <a:path w="8884" h="3776" extrusionOk="0">
                  <a:moveTo>
                    <a:pt x="3123" y="0"/>
                  </a:moveTo>
                  <a:cubicBezTo>
                    <a:pt x="3123" y="0"/>
                    <a:pt x="824" y="588"/>
                    <a:pt x="432" y="1045"/>
                  </a:cubicBezTo>
                  <a:cubicBezTo>
                    <a:pt x="53" y="1503"/>
                    <a:pt x="1" y="3057"/>
                    <a:pt x="1" y="3057"/>
                  </a:cubicBezTo>
                  <a:cubicBezTo>
                    <a:pt x="29" y="3117"/>
                    <a:pt x="86" y="3138"/>
                    <a:pt x="152" y="3138"/>
                  </a:cubicBezTo>
                  <a:cubicBezTo>
                    <a:pt x="302" y="3138"/>
                    <a:pt x="497" y="3031"/>
                    <a:pt x="497" y="3031"/>
                  </a:cubicBezTo>
                  <a:lnTo>
                    <a:pt x="693" y="3358"/>
                  </a:lnTo>
                  <a:cubicBezTo>
                    <a:pt x="576" y="3580"/>
                    <a:pt x="824" y="3776"/>
                    <a:pt x="1033" y="3776"/>
                  </a:cubicBezTo>
                  <a:cubicBezTo>
                    <a:pt x="1255" y="3776"/>
                    <a:pt x="1934" y="3070"/>
                    <a:pt x="1934" y="3070"/>
                  </a:cubicBezTo>
                  <a:lnTo>
                    <a:pt x="2875" y="3005"/>
                  </a:lnTo>
                  <a:cubicBezTo>
                    <a:pt x="3371" y="3201"/>
                    <a:pt x="3894" y="3358"/>
                    <a:pt x="4429" y="3475"/>
                  </a:cubicBezTo>
                  <a:cubicBezTo>
                    <a:pt x="4566" y="3505"/>
                    <a:pt x="4723" y="3518"/>
                    <a:pt x="4892" y="3518"/>
                  </a:cubicBezTo>
                  <a:cubicBezTo>
                    <a:pt x="5836" y="3518"/>
                    <a:pt x="7133" y="3123"/>
                    <a:pt x="7133" y="3123"/>
                  </a:cubicBezTo>
                  <a:lnTo>
                    <a:pt x="7538" y="3501"/>
                  </a:lnTo>
                  <a:lnTo>
                    <a:pt x="8884" y="1333"/>
                  </a:lnTo>
                  <a:lnTo>
                    <a:pt x="3123" y="0"/>
                  </a:ln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6"/>
            <p:cNvSpPr/>
            <p:nvPr/>
          </p:nvSpPr>
          <p:spPr>
            <a:xfrm>
              <a:off x="4510525" y="1696075"/>
              <a:ext cx="58800" cy="34375"/>
            </a:xfrm>
            <a:custGeom>
              <a:avLst/>
              <a:gdLst/>
              <a:ahLst/>
              <a:cxnLst/>
              <a:rect l="l" t="t" r="r" b="b"/>
              <a:pathLst>
                <a:path w="2352" h="1375" extrusionOk="0">
                  <a:moveTo>
                    <a:pt x="2343" y="1"/>
                  </a:moveTo>
                  <a:cubicBezTo>
                    <a:pt x="2306" y="1"/>
                    <a:pt x="2165" y="46"/>
                    <a:pt x="1920" y="81"/>
                  </a:cubicBezTo>
                  <a:cubicBezTo>
                    <a:pt x="1568" y="94"/>
                    <a:pt x="1228" y="147"/>
                    <a:pt x="888" y="238"/>
                  </a:cubicBezTo>
                  <a:cubicBezTo>
                    <a:pt x="706" y="303"/>
                    <a:pt x="536" y="421"/>
                    <a:pt x="405" y="565"/>
                  </a:cubicBezTo>
                  <a:cubicBezTo>
                    <a:pt x="301" y="695"/>
                    <a:pt x="209" y="826"/>
                    <a:pt x="144" y="970"/>
                  </a:cubicBezTo>
                  <a:cubicBezTo>
                    <a:pt x="65" y="1087"/>
                    <a:pt x="13" y="1231"/>
                    <a:pt x="0" y="1375"/>
                  </a:cubicBezTo>
                  <a:cubicBezTo>
                    <a:pt x="78" y="1257"/>
                    <a:pt x="144" y="1140"/>
                    <a:pt x="209" y="1009"/>
                  </a:cubicBezTo>
                  <a:cubicBezTo>
                    <a:pt x="366" y="708"/>
                    <a:pt x="614" y="473"/>
                    <a:pt x="928" y="343"/>
                  </a:cubicBezTo>
                  <a:cubicBezTo>
                    <a:pt x="1267" y="251"/>
                    <a:pt x="1594" y="186"/>
                    <a:pt x="1934" y="147"/>
                  </a:cubicBezTo>
                  <a:cubicBezTo>
                    <a:pt x="2077" y="134"/>
                    <a:pt x="2221" y="81"/>
                    <a:pt x="2352" y="3"/>
                  </a:cubicBezTo>
                  <a:cubicBezTo>
                    <a:pt x="2350" y="2"/>
                    <a:pt x="2347" y="1"/>
                    <a:pt x="2343" y="1"/>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6"/>
            <p:cNvSpPr/>
            <p:nvPr/>
          </p:nvSpPr>
          <p:spPr>
            <a:xfrm>
              <a:off x="4503975" y="1667650"/>
              <a:ext cx="53925" cy="54650"/>
            </a:xfrm>
            <a:custGeom>
              <a:avLst/>
              <a:gdLst/>
              <a:ahLst/>
              <a:cxnLst/>
              <a:rect l="l" t="t" r="r" b="b"/>
              <a:pathLst>
                <a:path w="2157" h="2186" extrusionOk="0">
                  <a:moveTo>
                    <a:pt x="2069" y="0"/>
                  </a:moveTo>
                  <a:cubicBezTo>
                    <a:pt x="1929" y="0"/>
                    <a:pt x="1790" y="26"/>
                    <a:pt x="1660" y="69"/>
                  </a:cubicBezTo>
                  <a:cubicBezTo>
                    <a:pt x="1477" y="121"/>
                    <a:pt x="1307" y="173"/>
                    <a:pt x="1150" y="252"/>
                  </a:cubicBezTo>
                  <a:cubicBezTo>
                    <a:pt x="941" y="330"/>
                    <a:pt x="745" y="448"/>
                    <a:pt x="563" y="591"/>
                  </a:cubicBezTo>
                  <a:cubicBezTo>
                    <a:pt x="484" y="683"/>
                    <a:pt x="406" y="774"/>
                    <a:pt x="354" y="879"/>
                  </a:cubicBezTo>
                  <a:cubicBezTo>
                    <a:pt x="301" y="983"/>
                    <a:pt x="249" y="1075"/>
                    <a:pt x="210" y="1166"/>
                  </a:cubicBezTo>
                  <a:cubicBezTo>
                    <a:pt x="131" y="1336"/>
                    <a:pt x="79" y="1506"/>
                    <a:pt x="40" y="1689"/>
                  </a:cubicBezTo>
                  <a:cubicBezTo>
                    <a:pt x="1" y="1845"/>
                    <a:pt x="1" y="2015"/>
                    <a:pt x="40" y="2185"/>
                  </a:cubicBezTo>
                  <a:cubicBezTo>
                    <a:pt x="66" y="2172"/>
                    <a:pt x="53" y="1989"/>
                    <a:pt x="131" y="1702"/>
                  </a:cubicBezTo>
                  <a:cubicBezTo>
                    <a:pt x="171" y="1532"/>
                    <a:pt x="236" y="1362"/>
                    <a:pt x="314" y="1205"/>
                  </a:cubicBezTo>
                  <a:cubicBezTo>
                    <a:pt x="354" y="1127"/>
                    <a:pt x="406" y="1035"/>
                    <a:pt x="458" y="944"/>
                  </a:cubicBezTo>
                  <a:cubicBezTo>
                    <a:pt x="510" y="840"/>
                    <a:pt x="576" y="761"/>
                    <a:pt x="654" y="683"/>
                  </a:cubicBezTo>
                  <a:cubicBezTo>
                    <a:pt x="811" y="539"/>
                    <a:pt x="994" y="435"/>
                    <a:pt x="1190" y="356"/>
                  </a:cubicBezTo>
                  <a:cubicBezTo>
                    <a:pt x="1359" y="278"/>
                    <a:pt x="1516" y="212"/>
                    <a:pt x="1686" y="147"/>
                  </a:cubicBezTo>
                  <a:cubicBezTo>
                    <a:pt x="1973" y="56"/>
                    <a:pt x="2156" y="17"/>
                    <a:pt x="2156" y="3"/>
                  </a:cubicBezTo>
                  <a:cubicBezTo>
                    <a:pt x="2127" y="1"/>
                    <a:pt x="2098" y="0"/>
                    <a:pt x="2069" y="0"/>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76"/>
          <p:cNvGrpSpPr/>
          <p:nvPr/>
        </p:nvGrpSpPr>
        <p:grpSpPr>
          <a:xfrm rot="-497935">
            <a:off x="1052223" y="579949"/>
            <a:ext cx="625347" cy="894703"/>
            <a:chOff x="2381175" y="4061600"/>
            <a:chExt cx="360900" cy="516350"/>
          </a:xfrm>
        </p:grpSpPr>
        <p:sp>
          <p:nvSpPr>
            <p:cNvPr id="1446" name="Google Shape;1446;p76"/>
            <p:cNvSpPr/>
            <p:nvPr/>
          </p:nvSpPr>
          <p:spPr>
            <a:xfrm>
              <a:off x="2381175" y="4287925"/>
              <a:ext cx="360900" cy="290025"/>
            </a:xfrm>
            <a:custGeom>
              <a:avLst/>
              <a:gdLst/>
              <a:ahLst/>
              <a:cxnLst/>
              <a:rect l="l" t="t" r="r" b="b"/>
              <a:pathLst>
                <a:path w="14436" h="11601" extrusionOk="0">
                  <a:moveTo>
                    <a:pt x="12737" y="0"/>
                  </a:moveTo>
                  <a:lnTo>
                    <a:pt x="1633" y="144"/>
                  </a:lnTo>
                  <a:cubicBezTo>
                    <a:pt x="732" y="157"/>
                    <a:pt x="0" y="902"/>
                    <a:pt x="0" y="1803"/>
                  </a:cubicBezTo>
                  <a:cubicBezTo>
                    <a:pt x="0" y="3972"/>
                    <a:pt x="0" y="7760"/>
                    <a:pt x="13" y="9942"/>
                  </a:cubicBezTo>
                  <a:cubicBezTo>
                    <a:pt x="13" y="10856"/>
                    <a:pt x="758" y="11601"/>
                    <a:pt x="1686" y="11601"/>
                  </a:cubicBezTo>
                  <a:lnTo>
                    <a:pt x="12763" y="11601"/>
                  </a:lnTo>
                  <a:cubicBezTo>
                    <a:pt x="13691" y="11601"/>
                    <a:pt x="14436" y="10856"/>
                    <a:pt x="14436" y="9928"/>
                  </a:cubicBezTo>
                  <a:lnTo>
                    <a:pt x="14436" y="1672"/>
                  </a:lnTo>
                  <a:cubicBezTo>
                    <a:pt x="14436" y="745"/>
                    <a:pt x="13691" y="0"/>
                    <a:pt x="12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6"/>
            <p:cNvSpPr/>
            <p:nvPr/>
          </p:nvSpPr>
          <p:spPr>
            <a:xfrm>
              <a:off x="2528125" y="4373825"/>
              <a:ext cx="79400" cy="72500"/>
            </a:xfrm>
            <a:custGeom>
              <a:avLst/>
              <a:gdLst/>
              <a:ahLst/>
              <a:cxnLst/>
              <a:rect l="l" t="t" r="r" b="b"/>
              <a:pathLst>
                <a:path w="3176" h="2900" extrusionOk="0">
                  <a:moveTo>
                    <a:pt x="1588" y="0"/>
                  </a:moveTo>
                  <a:cubicBezTo>
                    <a:pt x="1479" y="0"/>
                    <a:pt x="1367" y="13"/>
                    <a:pt x="1255" y="39"/>
                  </a:cubicBezTo>
                  <a:cubicBezTo>
                    <a:pt x="484" y="222"/>
                    <a:pt x="1" y="993"/>
                    <a:pt x="184" y="1777"/>
                  </a:cubicBezTo>
                  <a:cubicBezTo>
                    <a:pt x="329" y="2448"/>
                    <a:pt x="926" y="2899"/>
                    <a:pt x="1587" y="2899"/>
                  </a:cubicBezTo>
                  <a:cubicBezTo>
                    <a:pt x="1697" y="2899"/>
                    <a:pt x="1809" y="2887"/>
                    <a:pt x="1921" y="2861"/>
                  </a:cubicBezTo>
                  <a:cubicBezTo>
                    <a:pt x="2692" y="2678"/>
                    <a:pt x="3175" y="1894"/>
                    <a:pt x="2992" y="1123"/>
                  </a:cubicBezTo>
                  <a:cubicBezTo>
                    <a:pt x="2836" y="452"/>
                    <a:pt x="2247" y="0"/>
                    <a:pt x="1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6"/>
            <p:cNvSpPr/>
            <p:nvPr/>
          </p:nvSpPr>
          <p:spPr>
            <a:xfrm>
              <a:off x="2548375" y="4431300"/>
              <a:ext cx="38575" cy="83625"/>
            </a:xfrm>
            <a:custGeom>
              <a:avLst/>
              <a:gdLst/>
              <a:ahLst/>
              <a:cxnLst/>
              <a:rect l="l" t="t" r="r" b="b"/>
              <a:pathLst>
                <a:path w="1543" h="3345" extrusionOk="0">
                  <a:moveTo>
                    <a:pt x="1" y="0"/>
                  </a:moveTo>
                  <a:lnTo>
                    <a:pt x="1" y="2704"/>
                  </a:lnTo>
                  <a:cubicBezTo>
                    <a:pt x="14" y="3057"/>
                    <a:pt x="301" y="3344"/>
                    <a:pt x="654" y="3344"/>
                  </a:cubicBezTo>
                  <a:lnTo>
                    <a:pt x="889" y="3344"/>
                  </a:lnTo>
                  <a:cubicBezTo>
                    <a:pt x="1242" y="3344"/>
                    <a:pt x="1542" y="3057"/>
                    <a:pt x="1542" y="2704"/>
                  </a:cubicBezTo>
                  <a:lnTo>
                    <a:pt x="1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6"/>
            <p:cNvSpPr/>
            <p:nvPr/>
          </p:nvSpPr>
          <p:spPr>
            <a:xfrm>
              <a:off x="2438325" y="4061600"/>
              <a:ext cx="246600" cy="229600"/>
            </a:xfrm>
            <a:custGeom>
              <a:avLst/>
              <a:gdLst/>
              <a:ahLst/>
              <a:cxnLst/>
              <a:rect l="l" t="t" r="r" b="b"/>
              <a:pathLst>
                <a:path w="9864" h="9184" extrusionOk="0">
                  <a:moveTo>
                    <a:pt x="4938" y="0"/>
                  </a:moveTo>
                  <a:cubicBezTo>
                    <a:pt x="2208" y="0"/>
                    <a:pt x="0" y="2208"/>
                    <a:pt x="0" y="4938"/>
                  </a:cubicBezTo>
                  <a:lnTo>
                    <a:pt x="0" y="9184"/>
                  </a:lnTo>
                  <a:lnTo>
                    <a:pt x="1516" y="9184"/>
                  </a:lnTo>
                  <a:lnTo>
                    <a:pt x="1516" y="4925"/>
                  </a:lnTo>
                  <a:cubicBezTo>
                    <a:pt x="1516" y="3044"/>
                    <a:pt x="3044" y="1516"/>
                    <a:pt x="4925" y="1516"/>
                  </a:cubicBezTo>
                  <a:cubicBezTo>
                    <a:pt x="6807" y="1516"/>
                    <a:pt x="8335" y="3044"/>
                    <a:pt x="8335" y="4925"/>
                  </a:cubicBezTo>
                  <a:lnTo>
                    <a:pt x="8335" y="6950"/>
                  </a:lnTo>
                  <a:lnTo>
                    <a:pt x="9863" y="6950"/>
                  </a:lnTo>
                  <a:lnTo>
                    <a:pt x="9863" y="4938"/>
                  </a:lnTo>
                  <a:cubicBezTo>
                    <a:pt x="9863" y="2208"/>
                    <a:pt x="7656" y="0"/>
                    <a:pt x="4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76"/>
          <p:cNvGrpSpPr/>
          <p:nvPr/>
        </p:nvGrpSpPr>
        <p:grpSpPr>
          <a:xfrm flipH="1">
            <a:off x="3842111" y="743592"/>
            <a:ext cx="1018767" cy="837885"/>
            <a:chOff x="748250" y="3297050"/>
            <a:chExt cx="917725" cy="723625"/>
          </a:xfrm>
        </p:grpSpPr>
        <p:sp>
          <p:nvSpPr>
            <p:cNvPr id="1451" name="Google Shape;1451;p76"/>
            <p:cNvSpPr/>
            <p:nvPr/>
          </p:nvSpPr>
          <p:spPr>
            <a:xfrm>
              <a:off x="766525" y="3324125"/>
              <a:ext cx="836425" cy="520275"/>
            </a:xfrm>
            <a:custGeom>
              <a:avLst/>
              <a:gdLst/>
              <a:ahLst/>
              <a:cxnLst/>
              <a:rect l="l" t="t" r="r" b="b"/>
              <a:pathLst>
                <a:path w="33457" h="20811" extrusionOk="0">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rgbClr val="281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6"/>
            <p:cNvSpPr/>
            <p:nvPr/>
          </p:nvSpPr>
          <p:spPr>
            <a:xfrm>
              <a:off x="766525" y="3324125"/>
              <a:ext cx="836425" cy="520275"/>
            </a:xfrm>
            <a:custGeom>
              <a:avLst/>
              <a:gdLst/>
              <a:ahLst/>
              <a:cxnLst/>
              <a:rect l="l" t="t" r="r" b="b"/>
              <a:pathLst>
                <a:path w="33457" h="20811" extrusionOk="0">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6"/>
            <p:cNvSpPr/>
            <p:nvPr/>
          </p:nvSpPr>
          <p:spPr>
            <a:xfrm>
              <a:off x="838700" y="3297050"/>
              <a:ext cx="738125" cy="563225"/>
            </a:xfrm>
            <a:custGeom>
              <a:avLst/>
              <a:gdLst/>
              <a:ahLst/>
              <a:cxnLst/>
              <a:rect l="l" t="t" r="r" b="b"/>
              <a:pathLst>
                <a:path w="29525" h="22529" extrusionOk="0">
                  <a:moveTo>
                    <a:pt x="26307" y="0"/>
                  </a:moveTo>
                  <a:cubicBezTo>
                    <a:pt x="26243" y="0"/>
                    <a:pt x="26178" y="9"/>
                    <a:pt x="26115" y="27"/>
                  </a:cubicBezTo>
                  <a:lnTo>
                    <a:pt x="589" y="7708"/>
                  </a:lnTo>
                  <a:cubicBezTo>
                    <a:pt x="575" y="7708"/>
                    <a:pt x="549" y="7721"/>
                    <a:pt x="523" y="7734"/>
                  </a:cubicBezTo>
                  <a:cubicBezTo>
                    <a:pt x="171" y="7878"/>
                    <a:pt x="1" y="8283"/>
                    <a:pt x="144" y="8636"/>
                  </a:cubicBezTo>
                  <a:cubicBezTo>
                    <a:pt x="1189" y="11183"/>
                    <a:pt x="4769" y="19831"/>
                    <a:pt x="5762" y="22104"/>
                  </a:cubicBezTo>
                  <a:cubicBezTo>
                    <a:pt x="5882" y="22366"/>
                    <a:pt x="6139" y="22528"/>
                    <a:pt x="6419" y="22528"/>
                  </a:cubicBezTo>
                  <a:cubicBezTo>
                    <a:pt x="6474" y="22528"/>
                    <a:pt x="6529" y="22522"/>
                    <a:pt x="6585" y="22509"/>
                  </a:cubicBezTo>
                  <a:lnTo>
                    <a:pt x="28949" y="16565"/>
                  </a:lnTo>
                  <a:cubicBezTo>
                    <a:pt x="29302" y="16474"/>
                    <a:pt x="29524" y="16134"/>
                    <a:pt x="29459" y="15781"/>
                  </a:cubicBezTo>
                  <a:lnTo>
                    <a:pt x="27003" y="589"/>
                  </a:lnTo>
                  <a:cubicBezTo>
                    <a:pt x="27003" y="563"/>
                    <a:pt x="26990" y="523"/>
                    <a:pt x="26990" y="497"/>
                  </a:cubicBezTo>
                  <a:cubicBezTo>
                    <a:pt x="26893" y="195"/>
                    <a:pt x="26609" y="0"/>
                    <a:pt x="26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6"/>
            <p:cNvSpPr/>
            <p:nvPr/>
          </p:nvSpPr>
          <p:spPr>
            <a:xfrm>
              <a:off x="807025" y="3341250"/>
              <a:ext cx="738100" cy="555625"/>
            </a:xfrm>
            <a:custGeom>
              <a:avLst/>
              <a:gdLst/>
              <a:ahLst/>
              <a:cxnLst/>
              <a:rect l="l" t="t" r="r" b="b"/>
              <a:pathLst>
                <a:path w="29524" h="22225" extrusionOk="0">
                  <a:moveTo>
                    <a:pt x="26406" y="0"/>
                  </a:moveTo>
                  <a:cubicBezTo>
                    <a:pt x="26349" y="0"/>
                    <a:pt x="26290" y="7"/>
                    <a:pt x="26232" y="23"/>
                  </a:cubicBezTo>
                  <a:lnTo>
                    <a:pt x="549" y="7430"/>
                  </a:lnTo>
                  <a:lnTo>
                    <a:pt x="510" y="7443"/>
                  </a:lnTo>
                  <a:cubicBezTo>
                    <a:pt x="170" y="7573"/>
                    <a:pt x="1" y="7952"/>
                    <a:pt x="131" y="8292"/>
                  </a:cubicBezTo>
                  <a:cubicBezTo>
                    <a:pt x="1163" y="10800"/>
                    <a:pt x="4808" y="19631"/>
                    <a:pt x="5788" y="21838"/>
                  </a:cubicBezTo>
                  <a:cubicBezTo>
                    <a:pt x="5896" y="22076"/>
                    <a:pt x="6129" y="22224"/>
                    <a:pt x="6383" y="22224"/>
                  </a:cubicBezTo>
                  <a:cubicBezTo>
                    <a:pt x="6437" y="22224"/>
                    <a:pt x="6491" y="22218"/>
                    <a:pt x="6545" y="22204"/>
                  </a:cubicBezTo>
                  <a:lnTo>
                    <a:pt x="29001" y="16234"/>
                  </a:lnTo>
                  <a:cubicBezTo>
                    <a:pt x="29315" y="16156"/>
                    <a:pt x="29524" y="15829"/>
                    <a:pt x="29472" y="15503"/>
                  </a:cubicBezTo>
                  <a:lnTo>
                    <a:pt x="27042" y="545"/>
                  </a:lnTo>
                  <a:cubicBezTo>
                    <a:pt x="27042" y="519"/>
                    <a:pt x="27029" y="493"/>
                    <a:pt x="27029" y="480"/>
                  </a:cubicBezTo>
                  <a:cubicBezTo>
                    <a:pt x="26952" y="185"/>
                    <a:pt x="26694" y="0"/>
                    <a:pt x="26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6"/>
            <p:cNvSpPr/>
            <p:nvPr/>
          </p:nvSpPr>
          <p:spPr>
            <a:xfrm>
              <a:off x="748250" y="3357725"/>
              <a:ext cx="917725" cy="662950"/>
            </a:xfrm>
            <a:custGeom>
              <a:avLst/>
              <a:gdLst/>
              <a:ahLst/>
              <a:cxnLst/>
              <a:rect l="l" t="t" r="r" b="b"/>
              <a:pathLst>
                <a:path w="36709" h="26518" extrusionOk="0">
                  <a:moveTo>
                    <a:pt x="32463" y="0"/>
                  </a:moveTo>
                  <a:cubicBezTo>
                    <a:pt x="32415" y="0"/>
                    <a:pt x="32367" y="6"/>
                    <a:pt x="32319" y="17"/>
                  </a:cubicBezTo>
                  <a:lnTo>
                    <a:pt x="32267" y="30"/>
                  </a:lnTo>
                  <a:lnTo>
                    <a:pt x="9001" y="6993"/>
                  </a:lnTo>
                  <a:lnTo>
                    <a:pt x="8661" y="6444"/>
                  </a:lnTo>
                  <a:cubicBezTo>
                    <a:pt x="8530" y="6252"/>
                    <a:pt x="8321" y="6139"/>
                    <a:pt x="8101" y="6139"/>
                  </a:cubicBezTo>
                  <a:cubicBezTo>
                    <a:pt x="8036" y="6139"/>
                    <a:pt x="7969" y="6149"/>
                    <a:pt x="7904" y="6170"/>
                  </a:cubicBezTo>
                  <a:lnTo>
                    <a:pt x="562" y="8299"/>
                  </a:lnTo>
                  <a:cubicBezTo>
                    <a:pt x="209" y="8390"/>
                    <a:pt x="0" y="8756"/>
                    <a:pt x="92" y="9109"/>
                  </a:cubicBezTo>
                  <a:cubicBezTo>
                    <a:pt x="92" y="9135"/>
                    <a:pt x="105" y="9148"/>
                    <a:pt x="118" y="9174"/>
                  </a:cubicBezTo>
                  <a:lnTo>
                    <a:pt x="418" y="9945"/>
                  </a:lnTo>
                  <a:lnTo>
                    <a:pt x="536" y="10245"/>
                  </a:lnTo>
                  <a:lnTo>
                    <a:pt x="7681" y="26157"/>
                  </a:lnTo>
                  <a:cubicBezTo>
                    <a:pt x="7783" y="26381"/>
                    <a:pt x="8012" y="26517"/>
                    <a:pt x="8250" y="26517"/>
                  </a:cubicBezTo>
                  <a:cubicBezTo>
                    <a:pt x="8318" y="26517"/>
                    <a:pt x="8386" y="26506"/>
                    <a:pt x="8452" y="26483"/>
                  </a:cubicBezTo>
                  <a:lnTo>
                    <a:pt x="36186" y="18201"/>
                  </a:lnTo>
                  <a:cubicBezTo>
                    <a:pt x="36499" y="18123"/>
                    <a:pt x="36708" y="17796"/>
                    <a:pt x="36643" y="17469"/>
                  </a:cubicBezTo>
                  <a:lnTo>
                    <a:pt x="33077" y="487"/>
                  </a:lnTo>
                  <a:cubicBezTo>
                    <a:pt x="33010" y="196"/>
                    <a:pt x="32750" y="0"/>
                    <a:pt x="32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77"/>
          <p:cNvSpPr/>
          <p:nvPr/>
        </p:nvSpPr>
        <p:spPr>
          <a:xfrm>
            <a:off x="590700" y="1030675"/>
            <a:ext cx="3385500" cy="3385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461" name="Google Shape;1461;p77"/>
          <p:cNvSpPr txBox="1">
            <a:spLocks noGrp="1"/>
          </p:cNvSpPr>
          <p:nvPr>
            <p:ph type="title" idx="4294967295"/>
          </p:nvPr>
        </p:nvSpPr>
        <p:spPr>
          <a:xfrm>
            <a:off x="4047175" y="2504625"/>
            <a:ext cx="4383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Jaden Ang</a:t>
            </a:r>
            <a:endParaRPr/>
          </a:p>
        </p:txBody>
      </p:sp>
      <p:pic>
        <p:nvPicPr>
          <p:cNvPr id="1462" name="Google Shape;1462;p77" descr="A person posing for the camera&#10;&#10;Description automatically generated"/>
          <p:cNvPicPr preferRelativeResize="0"/>
          <p:nvPr/>
        </p:nvPicPr>
        <p:blipFill>
          <a:blip r:embed="rId3">
            <a:alphaModFix/>
          </a:blip>
          <a:stretch>
            <a:fillRect/>
          </a:stretch>
        </p:blipFill>
        <p:spPr>
          <a:xfrm>
            <a:off x="1084050" y="1546225"/>
            <a:ext cx="2398800" cy="2354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pic>
        <p:nvPicPr>
          <p:cNvPr id="1467" name="Google Shape;1467;p78"/>
          <p:cNvPicPr preferRelativeResize="0"/>
          <p:nvPr/>
        </p:nvPicPr>
        <p:blipFill>
          <a:blip r:embed="rId3">
            <a:alphaModFix/>
          </a:blip>
          <a:stretch>
            <a:fillRect/>
          </a:stretch>
        </p:blipFill>
        <p:spPr>
          <a:xfrm>
            <a:off x="2629200" y="1337025"/>
            <a:ext cx="6188876" cy="3474550"/>
          </a:xfrm>
          <a:prstGeom prst="rect">
            <a:avLst/>
          </a:prstGeom>
          <a:noFill/>
          <a:ln>
            <a:noFill/>
          </a:ln>
        </p:spPr>
      </p:pic>
      <p:sp>
        <p:nvSpPr>
          <p:cNvPr id="1468" name="Google Shape;1468;p78"/>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Supplier Dashboard</a:t>
            </a:r>
            <a:endParaRPr/>
          </a:p>
        </p:txBody>
      </p:sp>
      <p:sp>
        <p:nvSpPr>
          <p:cNvPr id="1469" name="Google Shape;1469;p78"/>
          <p:cNvSpPr txBox="1"/>
          <p:nvPr/>
        </p:nvSpPr>
        <p:spPr>
          <a:xfrm>
            <a:off x="238925" y="1553725"/>
            <a:ext cx="22059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Purpose: </a:t>
            </a:r>
            <a:endParaRPr sz="2200">
              <a:solidFill>
                <a:schemeClr val="dk1"/>
              </a:solidFill>
              <a:latin typeface="Figtree Black"/>
              <a:ea typeface="Figtree Black"/>
              <a:cs typeface="Figtree Black"/>
              <a:sym typeface="Figtree Black"/>
            </a:endParaRPr>
          </a:p>
        </p:txBody>
      </p:sp>
      <p:sp>
        <p:nvSpPr>
          <p:cNvPr id="1470" name="Google Shape;1470;p78"/>
          <p:cNvSpPr txBox="1"/>
          <p:nvPr/>
        </p:nvSpPr>
        <p:spPr>
          <a:xfrm>
            <a:off x="238925" y="2263150"/>
            <a:ext cx="2205900" cy="187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arabun"/>
                <a:ea typeface="Sarabun"/>
                <a:cs typeface="Sarabun"/>
                <a:sym typeface="Sarabun"/>
              </a:rPr>
              <a:t>Monitor NWT Employee’s performance throughout the years</a:t>
            </a:r>
            <a:endParaRPr sz="1200">
              <a:solidFill>
                <a:schemeClr val="dk1"/>
              </a:solidFill>
              <a:latin typeface="Sarabun"/>
              <a:ea typeface="Sarabun"/>
              <a:cs typeface="Sarabun"/>
              <a:sym typeface="Sarabun"/>
            </a:endParaRPr>
          </a:p>
          <a:p>
            <a:pPr marL="0" lvl="0" indent="0" algn="l" rtl="0">
              <a:spcBef>
                <a:spcPts val="0"/>
              </a:spcBef>
              <a:spcAft>
                <a:spcPts val="0"/>
              </a:spcAft>
              <a:buNone/>
            </a:pPr>
            <a:endParaRPr sz="1200">
              <a:solidFill>
                <a:schemeClr val="dk1"/>
              </a:solidFill>
              <a:latin typeface="Sarabun"/>
              <a:ea typeface="Sarabun"/>
              <a:cs typeface="Sarabun"/>
              <a:sym typeface="Sarabun"/>
            </a:endParaRPr>
          </a:p>
          <a:p>
            <a:pPr marL="0" lvl="0" indent="0" algn="l" rtl="0">
              <a:spcBef>
                <a:spcPts val="0"/>
              </a:spcBef>
              <a:spcAft>
                <a:spcPts val="0"/>
              </a:spcAft>
              <a:buNone/>
            </a:pPr>
            <a:r>
              <a:rPr lang="en" sz="1200">
                <a:solidFill>
                  <a:schemeClr val="dk1"/>
                </a:solidFill>
                <a:latin typeface="Sarabun"/>
                <a:ea typeface="Sarabun"/>
                <a:cs typeface="Sarabun"/>
                <a:sym typeface="Sarabun"/>
              </a:rPr>
              <a:t>Allow NWT to potentially reward top performing employees, as well as identify areas of organizational improvements </a:t>
            </a:r>
            <a:endParaRPr sz="1200">
              <a:solidFill>
                <a:schemeClr val="dk1"/>
              </a:solidFill>
              <a:latin typeface="Sarabun"/>
              <a:ea typeface="Sarabun"/>
              <a:cs typeface="Sarabun"/>
              <a:sym typeface="Sarabun"/>
            </a:endParaRPr>
          </a:p>
          <a:p>
            <a:pPr marL="0" lvl="0" indent="0" algn="l" rtl="0">
              <a:spcBef>
                <a:spcPts val="0"/>
              </a:spcBef>
              <a:spcAft>
                <a:spcPts val="0"/>
              </a:spcAft>
              <a:buNone/>
            </a:pPr>
            <a:endParaRPr sz="1200">
              <a:solidFill>
                <a:schemeClr val="dk1"/>
              </a:solidFill>
              <a:latin typeface="Sarabun"/>
              <a:ea typeface="Sarabun"/>
              <a:cs typeface="Sarabun"/>
              <a:sym typeface="Sarabu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79"/>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Stories</a:t>
            </a:r>
            <a:endParaRPr/>
          </a:p>
        </p:txBody>
      </p:sp>
      <p:pic>
        <p:nvPicPr>
          <p:cNvPr id="1476" name="Google Shape;1476;p79"/>
          <p:cNvPicPr preferRelativeResize="0"/>
          <p:nvPr/>
        </p:nvPicPr>
        <p:blipFill>
          <a:blip r:embed="rId3">
            <a:alphaModFix/>
          </a:blip>
          <a:stretch>
            <a:fillRect/>
          </a:stretch>
        </p:blipFill>
        <p:spPr>
          <a:xfrm>
            <a:off x="3114000" y="1126298"/>
            <a:ext cx="2916000" cy="1747500"/>
          </a:xfrm>
          <a:prstGeom prst="roundRect">
            <a:avLst>
              <a:gd name="adj" fmla="val 6797"/>
            </a:avLst>
          </a:prstGeom>
          <a:noFill/>
          <a:ln>
            <a:noFill/>
          </a:ln>
        </p:spPr>
      </p:pic>
      <p:pic>
        <p:nvPicPr>
          <p:cNvPr id="1477" name="Google Shape;1477;p79"/>
          <p:cNvPicPr preferRelativeResize="0"/>
          <p:nvPr/>
        </p:nvPicPr>
        <p:blipFill>
          <a:blip r:embed="rId4">
            <a:alphaModFix/>
          </a:blip>
          <a:stretch>
            <a:fillRect/>
          </a:stretch>
        </p:blipFill>
        <p:spPr>
          <a:xfrm>
            <a:off x="6716750" y="718875"/>
            <a:ext cx="2276700" cy="1365900"/>
          </a:xfrm>
          <a:prstGeom prst="roundRect">
            <a:avLst>
              <a:gd name="adj" fmla="val 8266"/>
            </a:avLst>
          </a:prstGeom>
          <a:noFill/>
          <a:ln>
            <a:noFill/>
          </a:ln>
        </p:spPr>
      </p:pic>
      <p:pic>
        <p:nvPicPr>
          <p:cNvPr id="1478" name="Google Shape;1478;p79"/>
          <p:cNvPicPr preferRelativeResize="0"/>
          <p:nvPr/>
        </p:nvPicPr>
        <p:blipFill>
          <a:blip r:embed="rId5">
            <a:alphaModFix/>
          </a:blip>
          <a:stretch>
            <a:fillRect/>
          </a:stretch>
        </p:blipFill>
        <p:spPr>
          <a:xfrm>
            <a:off x="6716750" y="2646966"/>
            <a:ext cx="2276700" cy="2039100"/>
          </a:xfrm>
          <a:prstGeom prst="roundRect">
            <a:avLst>
              <a:gd name="adj" fmla="val 5434"/>
            </a:avLst>
          </a:prstGeom>
          <a:noFill/>
          <a:ln>
            <a:noFill/>
          </a:ln>
        </p:spPr>
      </p:pic>
      <p:pic>
        <p:nvPicPr>
          <p:cNvPr id="1479" name="Google Shape;1479;p79"/>
          <p:cNvPicPr preferRelativeResize="0"/>
          <p:nvPr/>
        </p:nvPicPr>
        <p:blipFill>
          <a:blip r:embed="rId6">
            <a:alphaModFix/>
          </a:blip>
          <a:stretch>
            <a:fillRect/>
          </a:stretch>
        </p:blipFill>
        <p:spPr>
          <a:xfrm>
            <a:off x="1612450" y="3721675"/>
            <a:ext cx="2415600" cy="1257900"/>
          </a:xfrm>
          <a:prstGeom prst="roundRect">
            <a:avLst>
              <a:gd name="adj" fmla="val 6287"/>
            </a:avLst>
          </a:prstGeom>
          <a:noFill/>
          <a:ln>
            <a:noFill/>
          </a:ln>
        </p:spPr>
      </p:pic>
      <p:pic>
        <p:nvPicPr>
          <p:cNvPr id="1480" name="Google Shape;1480;p79"/>
          <p:cNvPicPr preferRelativeResize="0"/>
          <p:nvPr/>
        </p:nvPicPr>
        <p:blipFill>
          <a:blip r:embed="rId7">
            <a:alphaModFix/>
          </a:blip>
          <a:stretch>
            <a:fillRect/>
          </a:stretch>
        </p:blipFill>
        <p:spPr>
          <a:xfrm>
            <a:off x="4262125" y="3492225"/>
            <a:ext cx="2220600" cy="1487400"/>
          </a:xfrm>
          <a:prstGeom prst="roundRect">
            <a:avLst>
              <a:gd name="adj" fmla="val 6381"/>
            </a:avLst>
          </a:prstGeom>
          <a:noFill/>
          <a:ln>
            <a:noFill/>
          </a:ln>
        </p:spPr>
      </p:pic>
      <p:pic>
        <p:nvPicPr>
          <p:cNvPr id="1481" name="Google Shape;1481;p79"/>
          <p:cNvPicPr preferRelativeResize="0"/>
          <p:nvPr/>
        </p:nvPicPr>
        <p:blipFill>
          <a:blip r:embed="rId8">
            <a:alphaModFix/>
          </a:blip>
          <a:stretch>
            <a:fillRect/>
          </a:stretch>
        </p:blipFill>
        <p:spPr>
          <a:xfrm>
            <a:off x="76599" y="189709"/>
            <a:ext cx="2220600" cy="1485000"/>
          </a:xfrm>
          <a:prstGeom prst="roundRect">
            <a:avLst>
              <a:gd name="adj" fmla="val 8333"/>
            </a:avLst>
          </a:prstGeom>
          <a:noFill/>
          <a:ln>
            <a:noFill/>
          </a:ln>
        </p:spPr>
      </p:pic>
      <p:pic>
        <p:nvPicPr>
          <p:cNvPr id="1482" name="Google Shape;1482;p79"/>
          <p:cNvPicPr preferRelativeResize="0"/>
          <p:nvPr/>
        </p:nvPicPr>
        <p:blipFill>
          <a:blip r:embed="rId9">
            <a:alphaModFix/>
          </a:blip>
          <a:stretch>
            <a:fillRect/>
          </a:stretch>
        </p:blipFill>
        <p:spPr>
          <a:xfrm>
            <a:off x="105850" y="1761013"/>
            <a:ext cx="2220600" cy="1824600"/>
          </a:xfrm>
          <a:prstGeom prst="roundRect">
            <a:avLst>
              <a:gd name="adj" fmla="val 7626"/>
            </a:avLst>
          </a:prstGeom>
          <a:noFill/>
          <a:ln>
            <a:noFill/>
          </a:ln>
        </p:spPr>
      </p:pic>
      <p:sp>
        <p:nvSpPr>
          <p:cNvPr id="1483" name="Google Shape;1483;p79"/>
          <p:cNvSpPr/>
          <p:nvPr/>
        </p:nvSpPr>
        <p:spPr>
          <a:xfrm rot="4890941">
            <a:off x="5020244" y="3027165"/>
            <a:ext cx="329405" cy="277219"/>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484" name="Google Shape;1484;p79"/>
          <p:cNvSpPr/>
          <p:nvPr/>
        </p:nvSpPr>
        <p:spPr>
          <a:xfrm rot="6456278">
            <a:off x="3286507" y="3116947"/>
            <a:ext cx="360063" cy="277327"/>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485" name="Google Shape;1485;p79"/>
          <p:cNvSpPr/>
          <p:nvPr/>
        </p:nvSpPr>
        <p:spPr>
          <a:xfrm rot="5400000">
            <a:off x="7678409" y="2227269"/>
            <a:ext cx="3534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486" name="Google Shape;1486;p79"/>
          <p:cNvSpPr/>
          <p:nvPr/>
        </p:nvSpPr>
        <p:spPr>
          <a:xfrm rot="-1156385">
            <a:off x="6182054" y="1342184"/>
            <a:ext cx="382645" cy="27714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487" name="Google Shape;1487;p79"/>
          <p:cNvSpPr/>
          <p:nvPr/>
        </p:nvSpPr>
        <p:spPr>
          <a:xfrm rot="10800000">
            <a:off x="2503925" y="2369775"/>
            <a:ext cx="3672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488" name="Google Shape;1488;p79"/>
          <p:cNvSpPr/>
          <p:nvPr/>
        </p:nvSpPr>
        <p:spPr>
          <a:xfrm rot="-8970506">
            <a:off x="2488730" y="1263242"/>
            <a:ext cx="368340" cy="277168"/>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80"/>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Story 1</a:t>
            </a:r>
            <a:endParaRPr/>
          </a:p>
        </p:txBody>
      </p:sp>
      <p:pic>
        <p:nvPicPr>
          <p:cNvPr id="1494" name="Google Shape;1494;p80"/>
          <p:cNvPicPr preferRelativeResize="0"/>
          <p:nvPr/>
        </p:nvPicPr>
        <p:blipFill>
          <a:blip r:embed="rId3">
            <a:alphaModFix/>
          </a:blip>
          <a:stretch>
            <a:fillRect/>
          </a:stretch>
        </p:blipFill>
        <p:spPr>
          <a:xfrm>
            <a:off x="6838391" y="1592500"/>
            <a:ext cx="2213400" cy="2434500"/>
          </a:xfrm>
          <a:prstGeom prst="roundRect">
            <a:avLst>
              <a:gd name="adj" fmla="val 6364"/>
            </a:avLst>
          </a:prstGeom>
          <a:noFill/>
          <a:ln>
            <a:noFill/>
          </a:ln>
        </p:spPr>
      </p:pic>
      <p:pic>
        <p:nvPicPr>
          <p:cNvPr id="1495" name="Google Shape;1495;p80"/>
          <p:cNvPicPr preferRelativeResize="0"/>
          <p:nvPr/>
        </p:nvPicPr>
        <p:blipFill>
          <a:blip r:embed="rId4">
            <a:alphaModFix/>
          </a:blip>
          <a:stretch>
            <a:fillRect/>
          </a:stretch>
        </p:blipFill>
        <p:spPr>
          <a:xfrm>
            <a:off x="376450" y="1864900"/>
            <a:ext cx="3628800" cy="1889700"/>
          </a:xfrm>
          <a:prstGeom prst="roundRect">
            <a:avLst>
              <a:gd name="adj" fmla="val 6287"/>
            </a:avLst>
          </a:prstGeom>
          <a:noFill/>
          <a:ln>
            <a:noFill/>
          </a:ln>
        </p:spPr>
      </p:pic>
      <p:pic>
        <p:nvPicPr>
          <p:cNvPr id="1496" name="Google Shape;1496;p80"/>
          <p:cNvPicPr preferRelativeResize="0"/>
          <p:nvPr/>
        </p:nvPicPr>
        <p:blipFill>
          <a:blip r:embed="rId5">
            <a:alphaModFix/>
          </a:blip>
          <a:stretch>
            <a:fillRect/>
          </a:stretch>
        </p:blipFill>
        <p:spPr>
          <a:xfrm>
            <a:off x="4674350" y="1592500"/>
            <a:ext cx="2114700" cy="2434500"/>
          </a:xfrm>
          <a:prstGeom prst="roundRect">
            <a:avLst>
              <a:gd name="adj" fmla="val 7709"/>
            </a:avLst>
          </a:prstGeom>
          <a:noFill/>
          <a:ln>
            <a:noFill/>
          </a:ln>
        </p:spPr>
      </p:pic>
      <p:sp>
        <p:nvSpPr>
          <p:cNvPr id="1497" name="Google Shape;1497;p80"/>
          <p:cNvSpPr/>
          <p:nvPr/>
        </p:nvSpPr>
        <p:spPr>
          <a:xfrm>
            <a:off x="4156200" y="2671150"/>
            <a:ext cx="3672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81"/>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Story 2</a:t>
            </a:r>
            <a:endParaRPr/>
          </a:p>
        </p:txBody>
      </p:sp>
      <p:pic>
        <p:nvPicPr>
          <p:cNvPr id="1503" name="Google Shape;1503;p81"/>
          <p:cNvPicPr preferRelativeResize="0"/>
          <p:nvPr/>
        </p:nvPicPr>
        <p:blipFill>
          <a:blip r:embed="rId3">
            <a:alphaModFix/>
          </a:blip>
          <a:stretch>
            <a:fillRect/>
          </a:stretch>
        </p:blipFill>
        <p:spPr>
          <a:xfrm>
            <a:off x="4411400" y="1541775"/>
            <a:ext cx="4591800" cy="2871600"/>
          </a:xfrm>
          <a:prstGeom prst="roundRect">
            <a:avLst>
              <a:gd name="adj" fmla="val 7443"/>
            </a:avLst>
          </a:prstGeom>
          <a:noFill/>
          <a:ln>
            <a:noFill/>
          </a:ln>
        </p:spPr>
      </p:pic>
      <p:pic>
        <p:nvPicPr>
          <p:cNvPr id="1504" name="Google Shape;1504;p81"/>
          <p:cNvPicPr preferRelativeResize="0"/>
          <p:nvPr/>
        </p:nvPicPr>
        <p:blipFill>
          <a:blip r:embed="rId4">
            <a:alphaModFix/>
          </a:blip>
          <a:stretch>
            <a:fillRect/>
          </a:stretch>
        </p:blipFill>
        <p:spPr>
          <a:xfrm>
            <a:off x="240375" y="1881674"/>
            <a:ext cx="3277500" cy="2191800"/>
          </a:xfrm>
          <a:prstGeom prst="roundRect">
            <a:avLst>
              <a:gd name="adj" fmla="val 8333"/>
            </a:avLst>
          </a:prstGeom>
          <a:noFill/>
          <a:ln>
            <a:noFill/>
          </a:ln>
        </p:spPr>
      </p:pic>
      <p:sp>
        <p:nvSpPr>
          <p:cNvPr id="1505" name="Google Shape;1505;p81"/>
          <p:cNvSpPr/>
          <p:nvPr/>
        </p:nvSpPr>
        <p:spPr>
          <a:xfrm>
            <a:off x="3781038" y="2838975"/>
            <a:ext cx="3672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82"/>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Story 3</a:t>
            </a:r>
            <a:endParaRPr/>
          </a:p>
        </p:txBody>
      </p:sp>
      <p:pic>
        <p:nvPicPr>
          <p:cNvPr id="1511" name="Google Shape;1511;p82"/>
          <p:cNvPicPr preferRelativeResize="0"/>
          <p:nvPr/>
        </p:nvPicPr>
        <p:blipFill>
          <a:blip r:embed="rId3">
            <a:alphaModFix/>
          </a:blip>
          <a:stretch>
            <a:fillRect/>
          </a:stretch>
        </p:blipFill>
        <p:spPr>
          <a:xfrm>
            <a:off x="4103325" y="1552400"/>
            <a:ext cx="4773300" cy="2817900"/>
          </a:xfrm>
          <a:prstGeom prst="roundRect">
            <a:avLst>
              <a:gd name="adj" fmla="val 4673"/>
            </a:avLst>
          </a:prstGeom>
          <a:noFill/>
          <a:ln>
            <a:noFill/>
          </a:ln>
        </p:spPr>
      </p:pic>
      <p:pic>
        <p:nvPicPr>
          <p:cNvPr id="1512" name="Google Shape;1512;p82"/>
          <p:cNvPicPr preferRelativeResize="0"/>
          <p:nvPr/>
        </p:nvPicPr>
        <p:blipFill>
          <a:blip r:embed="rId4">
            <a:alphaModFix/>
          </a:blip>
          <a:stretch>
            <a:fillRect/>
          </a:stretch>
        </p:blipFill>
        <p:spPr>
          <a:xfrm>
            <a:off x="270675" y="1978100"/>
            <a:ext cx="2935800" cy="1966500"/>
          </a:xfrm>
          <a:prstGeom prst="roundRect">
            <a:avLst>
              <a:gd name="adj" fmla="val 6381"/>
            </a:avLst>
          </a:prstGeom>
          <a:noFill/>
          <a:ln>
            <a:noFill/>
          </a:ln>
        </p:spPr>
      </p:pic>
      <p:sp>
        <p:nvSpPr>
          <p:cNvPr id="1513" name="Google Shape;1513;p82"/>
          <p:cNvSpPr/>
          <p:nvPr/>
        </p:nvSpPr>
        <p:spPr>
          <a:xfrm>
            <a:off x="3471300" y="2822750"/>
            <a:ext cx="3672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29"/>
          <p:cNvSpPr txBox="1">
            <a:spLocks noGrp="1"/>
          </p:cNvSpPr>
          <p:nvPr>
            <p:ph type="title"/>
          </p:nvPr>
        </p:nvSpPr>
        <p:spPr>
          <a:xfrm>
            <a:off x="812600" y="173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Analytics/Insights for NWT</a:t>
            </a:r>
            <a:endParaRPr/>
          </a:p>
        </p:txBody>
      </p:sp>
      <p:graphicFrame>
        <p:nvGraphicFramePr>
          <p:cNvPr id="408" name="Google Shape;408;p29"/>
          <p:cNvGraphicFramePr/>
          <p:nvPr/>
        </p:nvGraphicFramePr>
        <p:xfrm>
          <a:off x="422825" y="1346100"/>
          <a:ext cx="3000000" cy="3000000"/>
        </p:xfrm>
        <a:graphic>
          <a:graphicData uri="http://schemas.openxmlformats.org/drawingml/2006/table">
            <a:tbl>
              <a:tblPr>
                <a:noFill/>
                <a:tableStyleId>{A22F21CB-052C-4A18-A916-07000E4FDB9D}</a:tableStyleId>
              </a:tblPr>
              <a:tblGrid>
                <a:gridCol w="2241650">
                  <a:extLst>
                    <a:ext uri="{9D8B030D-6E8A-4147-A177-3AD203B41FA5}">
                      <a16:colId xmlns:a16="http://schemas.microsoft.com/office/drawing/2014/main" val="20000"/>
                    </a:ext>
                  </a:extLst>
                </a:gridCol>
                <a:gridCol w="1910300">
                  <a:extLst>
                    <a:ext uri="{9D8B030D-6E8A-4147-A177-3AD203B41FA5}">
                      <a16:colId xmlns:a16="http://schemas.microsoft.com/office/drawing/2014/main" val="20001"/>
                    </a:ext>
                  </a:extLst>
                </a:gridCol>
                <a:gridCol w="4361800">
                  <a:extLst>
                    <a:ext uri="{9D8B030D-6E8A-4147-A177-3AD203B41FA5}">
                      <a16:colId xmlns:a16="http://schemas.microsoft.com/office/drawing/2014/main" val="20002"/>
                    </a:ext>
                  </a:extLst>
                </a:gridCol>
              </a:tblGrid>
              <a:tr h="1318500">
                <a:tc>
                  <a:txBody>
                    <a:bodyPr/>
                    <a:lstStyle/>
                    <a:p>
                      <a:pPr marL="0" marR="0" lvl="0" indent="0" algn="ctr" rtl="0">
                        <a:lnSpc>
                          <a:spcPct val="100000"/>
                        </a:lnSpc>
                        <a:spcBef>
                          <a:spcPts val="0"/>
                        </a:spcBef>
                        <a:spcAft>
                          <a:spcPts val="0"/>
                        </a:spcAft>
                        <a:buNone/>
                      </a:pPr>
                      <a:r>
                        <a:rPr lang="en" b="1" u="sng">
                          <a:solidFill>
                            <a:schemeClr val="lt2"/>
                          </a:solidFill>
                          <a:latin typeface="Sarabun"/>
                          <a:ea typeface="Sarabun"/>
                          <a:cs typeface="Sarabun"/>
                          <a:sym typeface="Sarabun"/>
                        </a:rPr>
                        <a:t>Management Goals that we are solving</a:t>
                      </a:r>
                      <a:endParaRPr b="1" u="sng">
                        <a:solidFill>
                          <a:schemeClr val="lt2"/>
                        </a:solidFill>
                        <a:latin typeface="Sarabun"/>
                        <a:ea typeface="Sarabun"/>
                        <a:cs typeface="Sarabun"/>
                        <a:sym typeface="Sarabun"/>
                      </a:endParaRPr>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b="1" u="sng">
                          <a:solidFill>
                            <a:schemeClr val="lt2"/>
                          </a:solidFill>
                          <a:latin typeface="Sarabun"/>
                          <a:ea typeface="Sarabun"/>
                          <a:cs typeface="Sarabun"/>
                          <a:sym typeface="Sarabun"/>
                        </a:rPr>
                        <a:t>Suggestions Given</a:t>
                      </a:r>
                      <a:endParaRPr b="1" u="sng">
                        <a:solidFill>
                          <a:schemeClr val="lt2"/>
                        </a:solidFill>
                        <a:latin typeface="Sarabun"/>
                        <a:ea typeface="Sarabun"/>
                        <a:cs typeface="Sarabun"/>
                        <a:sym typeface="Sarabun"/>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endParaRPr b="1" u="sng">
                        <a:solidFill>
                          <a:schemeClr val="lt2"/>
                        </a:solidFill>
                        <a:latin typeface="Sarabun"/>
                        <a:ea typeface="Sarabun"/>
                        <a:cs typeface="Sarabun"/>
                        <a:sym typeface="Sarabun"/>
                      </a:endParaRPr>
                    </a:p>
                    <a:p>
                      <a:pPr marL="0" lvl="0" indent="0" algn="l" rtl="0">
                        <a:spcBef>
                          <a:spcPts val="0"/>
                        </a:spcBef>
                        <a:spcAft>
                          <a:spcPts val="0"/>
                        </a:spcAft>
                        <a:buNone/>
                      </a:pPr>
                      <a:r>
                        <a:rPr lang="en" b="1" u="sng">
                          <a:solidFill>
                            <a:schemeClr val="lt2"/>
                          </a:solidFill>
                          <a:latin typeface="Sarabun"/>
                          <a:ea typeface="Sarabun"/>
                          <a:cs typeface="Sarabun"/>
                          <a:sym typeface="Sarabun"/>
                        </a:rPr>
                        <a:t>How does moving it from MySQL to snowflake help achieve the Management Goals?</a:t>
                      </a:r>
                      <a:endParaRPr b="1" u="sng">
                        <a:solidFill>
                          <a:schemeClr val="lt2"/>
                        </a:solidFill>
                        <a:latin typeface="Sarabun"/>
                        <a:ea typeface="Sarabun"/>
                        <a:cs typeface="Sarabun"/>
                        <a:sym typeface="Sarabun"/>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969700">
                <a:tc>
                  <a:txBody>
                    <a:bodyPr/>
                    <a:lstStyle/>
                    <a:p>
                      <a:pPr marL="457200" lvl="0" indent="-342900" algn="ctr" rtl="0">
                        <a:spcBef>
                          <a:spcPts val="0"/>
                        </a:spcBef>
                        <a:spcAft>
                          <a:spcPts val="0"/>
                        </a:spcAft>
                        <a:buSzPts val="1800"/>
                        <a:buAutoNum type="arabicParenR"/>
                      </a:pPr>
                      <a:r>
                        <a:rPr lang="en" sz="1800">
                          <a:latin typeface="Sarabun"/>
                          <a:ea typeface="Sarabun"/>
                          <a:cs typeface="Sarabun"/>
                          <a:sym typeface="Sarabun"/>
                        </a:rPr>
                        <a:t>Reduce load on operational system</a:t>
                      </a:r>
                      <a:endParaRPr sz="18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rowSpan="2">
                  <a:txBody>
                    <a:bodyPr/>
                    <a:lstStyle/>
                    <a:p>
                      <a:pPr marL="0" lvl="0" indent="0" algn="ctr" rtl="0">
                        <a:spcBef>
                          <a:spcPts val="0"/>
                        </a:spcBef>
                        <a:spcAft>
                          <a:spcPts val="0"/>
                        </a:spcAft>
                        <a:buNone/>
                      </a:pPr>
                      <a:r>
                        <a:rPr lang="en" sz="1800">
                          <a:latin typeface="Sarabun"/>
                          <a:ea typeface="Sarabun"/>
                          <a:cs typeface="Sarabun"/>
                          <a:sym typeface="Sarabun"/>
                        </a:rPr>
                        <a:t>Moving from the current OLTP system to the OLAP system in snowflake</a:t>
                      </a:r>
                      <a:endParaRPr sz="1800">
                        <a:latin typeface="Sarabun"/>
                        <a:ea typeface="Sarabun"/>
                        <a:cs typeface="Sarabun"/>
                        <a:sym typeface="Sarabun"/>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Sarabun"/>
                          <a:ea typeface="Sarabun"/>
                          <a:cs typeface="Sarabun"/>
                          <a:sym typeface="Sarabun"/>
                        </a:rPr>
                        <a:t>Snowflake's architecture separates compute and storage, which typically reduces the load on operational systems.</a:t>
                      </a:r>
                      <a:endParaRPr sz="1800">
                        <a:latin typeface="Sarabun"/>
                        <a:ea typeface="Sarabun"/>
                        <a:cs typeface="Sarabun"/>
                        <a:sym typeface="Sarabun"/>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extLst>
                  <a:ext uri="{0D108BD9-81ED-4DB2-BD59-A6C34878D82A}">
                    <a16:rowId xmlns:a16="http://schemas.microsoft.com/office/drawing/2014/main" val="10001"/>
                  </a:ext>
                </a:extLst>
              </a:tr>
              <a:tr h="969700">
                <a:tc>
                  <a:txBody>
                    <a:bodyPr/>
                    <a:lstStyle/>
                    <a:p>
                      <a:pPr marL="0" lvl="0" indent="0" algn="l" rtl="0">
                        <a:spcBef>
                          <a:spcPts val="0"/>
                        </a:spcBef>
                        <a:spcAft>
                          <a:spcPts val="0"/>
                        </a:spcAft>
                        <a:buNone/>
                      </a:pPr>
                      <a:r>
                        <a:rPr lang="en" sz="1800">
                          <a:latin typeface="Sarabun"/>
                          <a:ea typeface="Sarabun"/>
                          <a:cs typeface="Sarabun"/>
                          <a:sym typeface="Sarabun"/>
                        </a:rPr>
                        <a:t> 2)  Improve reporting speed   </a:t>
                      </a:r>
                      <a:endParaRPr sz="1200">
                        <a:solidFill>
                          <a:schemeClr val="dk1"/>
                        </a:solidFill>
                        <a:latin typeface="Sarabun"/>
                        <a:ea typeface="Sarabun"/>
                        <a:cs typeface="Sarabun"/>
                        <a:sym typeface="Sarabun"/>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vMerge="1">
                  <a:txBody>
                    <a:bodyPr/>
                    <a:lstStyle/>
                    <a:p>
                      <a:endParaRPr lang="en-US"/>
                    </a:p>
                  </a:txBody>
                  <a:tcPr/>
                </a:tc>
                <a:tc>
                  <a:txBody>
                    <a:bodyPr/>
                    <a:lstStyle/>
                    <a:p>
                      <a:pPr marL="0" lvl="0" indent="0" algn="l" rtl="0">
                        <a:spcBef>
                          <a:spcPts val="0"/>
                        </a:spcBef>
                        <a:spcAft>
                          <a:spcPts val="0"/>
                        </a:spcAft>
                        <a:buNone/>
                      </a:pPr>
                      <a:r>
                        <a:rPr lang="en" sz="1800">
                          <a:latin typeface="Sarabun"/>
                          <a:ea typeface="Sarabun"/>
                          <a:cs typeface="Sarabun"/>
                          <a:sym typeface="Sarabun"/>
                        </a:rPr>
                        <a:t>OLAP is optimized for reporting</a:t>
                      </a:r>
                      <a:endParaRPr sz="1800">
                        <a:latin typeface="Sarabun"/>
                        <a:ea typeface="Sarabun"/>
                        <a:cs typeface="Sarabun"/>
                        <a:sym typeface="Sarabun"/>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83"/>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Story 4</a:t>
            </a:r>
            <a:endParaRPr/>
          </a:p>
        </p:txBody>
      </p:sp>
      <p:pic>
        <p:nvPicPr>
          <p:cNvPr id="1519" name="Google Shape;1519;p83"/>
          <p:cNvPicPr preferRelativeResize="0"/>
          <p:nvPr/>
        </p:nvPicPr>
        <p:blipFill>
          <a:blip r:embed="rId3">
            <a:alphaModFix/>
          </a:blip>
          <a:stretch>
            <a:fillRect/>
          </a:stretch>
        </p:blipFill>
        <p:spPr>
          <a:xfrm>
            <a:off x="4118425" y="1473150"/>
            <a:ext cx="4614000" cy="3083100"/>
          </a:xfrm>
          <a:prstGeom prst="roundRect">
            <a:avLst>
              <a:gd name="adj" fmla="val 5523"/>
            </a:avLst>
          </a:prstGeom>
          <a:noFill/>
          <a:ln>
            <a:noFill/>
          </a:ln>
        </p:spPr>
      </p:pic>
      <p:pic>
        <p:nvPicPr>
          <p:cNvPr id="1520" name="Google Shape;1520;p83"/>
          <p:cNvPicPr preferRelativeResize="0"/>
          <p:nvPr/>
        </p:nvPicPr>
        <p:blipFill>
          <a:blip r:embed="rId4">
            <a:alphaModFix/>
          </a:blip>
          <a:stretch>
            <a:fillRect/>
          </a:stretch>
        </p:blipFill>
        <p:spPr>
          <a:xfrm>
            <a:off x="423475" y="1796702"/>
            <a:ext cx="2719800" cy="2436000"/>
          </a:xfrm>
          <a:prstGeom prst="roundRect">
            <a:avLst>
              <a:gd name="adj" fmla="val 5434"/>
            </a:avLst>
          </a:prstGeom>
          <a:noFill/>
          <a:ln>
            <a:noFill/>
          </a:ln>
        </p:spPr>
      </p:pic>
      <p:sp>
        <p:nvSpPr>
          <p:cNvPr id="1521" name="Google Shape;1521;p83"/>
          <p:cNvSpPr/>
          <p:nvPr/>
        </p:nvSpPr>
        <p:spPr>
          <a:xfrm>
            <a:off x="3447250" y="2876100"/>
            <a:ext cx="3672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84"/>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Story 5</a:t>
            </a:r>
            <a:endParaRPr/>
          </a:p>
        </p:txBody>
      </p:sp>
      <p:pic>
        <p:nvPicPr>
          <p:cNvPr id="1527" name="Google Shape;1527;p84"/>
          <p:cNvPicPr preferRelativeResize="0"/>
          <p:nvPr/>
        </p:nvPicPr>
        <p:blipFill rotWithShape="1">
          <a:blip r:embed="rId3">
            <a:alphaModFix/>
          </a:blip>
          <a:srcRect l="1068"/>
          <a:stretch/>
        </p:blipFill>
        <p:spPr>
          <a:xfrm>
            <a:off x="4918000" y="1107193"/>
            <a:ext cx="3065100" cy="1949100"/>
          </a:xfrm>
          <a:prstGeom prst="roundRect">
            <a:avLst>
              <a:gd name="adj" fmla="val 8028"/>
            </a:avLst>
          </a:prstGeom>
          <a:noFill/>
          <a:ln>
            <a:noFill/>
          </a:ln>
        </p:spPr>
      </p:pic>
      <p:pic>
        <p:nvPicPr>
          <p:cNvPr id="1528" name="Google Shape;1528;p84"/>
          <p:cNvPicPr preferRelativeResize="0"/>
          <p:nvPr/>
        </p:nvPicPr>
        <p:blipFill>
          <a:blip r:embed="rId4">
            <a:alphaModFix/>
          </a:blip>
          <a:stretch>
            <a:fillRect/>
          </a:stretch>
        </p:blipFill>
        <p:spPr>
          <a:xfrm>
            <a:off x="4918001" y="3145775"/>
            <a:ext cx="3065100" cy="1912200"/>
          </a:xfrm>
          <a:prstGeom prst="roundRect">
            <a:avLst>
              <a:gd name="adj" fmla="val 6373"/>
            </a:avLst>
          </a:prstGeom>
          <a:noFill/>
          <a:ln>
            <a:noFill/>
          </a:ln>
        </p:spPr>
      </p:pic>
      <p:pic>
        <p:nvPicPr>
          <p:cNvPr id="1529" name="Google Shape;1529;p84"/>
          <p:cNvPicPr preferRelativeResize="0"/>
          <p:nvPr/>
        </p:nvPicPr>
        <p:blipFill>
          <a:blip r:embed="rId5">
            <a:alphaModFix/>
          </a:blip>
          <a:stretch>
            <a:fillRect/>
          </a:stretch>
        </p:blipFill>
        <p:spPr>
          <a:xfrm>
            <a:off x="609675" y="1668925"/>
            <a:ext cx="2760300" cy="2268000"/>
          </a:xfrm>
          <a:prstGeom prst="roundRect">
            <a:avLst>
              <a:gd name="adj" fmla="val 7626"/>
            </a:avLst>
          </a:prstGeom>
          <a:noFill/>
          <a:ln>
            <a:noFill/>
          </a:ln>
        </p:spPr>
      </p:pic>
      <p:sp>
        <p:nvSpPr>
          <p:cNvPr id="1530" name="Google Shape;1530;p84"/>
          <p:cNvSpPr/>
          <p:nvPr/>
        </p:nvSpPr>
        <p:spPr>
          <a:xfrm>
            <a:off x="3960388" y="2664325"/>
            <a:ext cx="367200" cy="277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p85"/>
          <p:cNvSpPr/>
          <p:nvPr/>
        </p:nvSpPr>
        <p:spPr>
          <a:xfrm>
            <a:off x="590700" y="1030675"/>
            <a:ext cx="3385500" cy="3385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1536" name="Google Shape;1536;p85"/>
          <p:cNvSpPr txBox="1">
            <a:spLocks noGrp="1"/>
          </p:cNvSpPr>
          <p:nvPr>
            <p:ph type="title"/>
          </p:nvPr>
        </p:nvSpPr>
        <p:spPr>
          <a:xfrm>
            <a:off x="4047175" y="2504625"/>
            <a:ext cx="43836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Ryan Ma</a:t>
            </a:r>
            <a:endParaRPr/>
          </a:p>
        </p:txBody>
      </p:sp>
      <p:pic>
        <p:nvPicPr>
          <p:cNvPr id="1537" name="Google Shape;1537;p85" descr="A person wearing glasses and smiling&#10;&#10;Description automatically generated"/>
          <p:cNvPicPr preferRelativeResize="0"/>
          <p:nvPr/>
        </p:nvPicPr>
        <p:blipFill>
          <a:blip r:embed="rId3">
            <a:alphaModFix/>
          </a:blip>
          <a:stretch>
            <a:fillRect/>
          </a:stretch>
        </p:blipFill>
        <p:spPr>
          <a:xfrm>
            <a:off x="1239763" y="1665924"/>
            <a:ext cx="2087375" cy="2115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86"/>
          <p:cNvSpPr txBox="1">
            <a:spLocks noGrp="1"/>
          </p:cNvSpPr>
          <p:nvPr>
            <p:ph type="title"/>
          </p:nvPr>
        </p:nvSpPr>
        <p:spPr>
          <a:xfrm>
            <a:off x="1024800" y="349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t>Creation of ELT Pipeline</a:t>
            </a:r>
            <a:endParaRPr u="sng"/>
          </a:p>
        </p:txBody>
      </p:sp>
      <p:sp>
        <p:nvSpPr>
          <p:cNvPr id="1543" name="Google Shape;1543;p86"/>
          <p:cNvSpPr txBox="1">
            <a:spLocks noGrp="1"/>
          </p:cNvSpPr>
          <p:nvPr>
            <p:ph type="subTitle" idx="2"/>
          </p:nvPr>
        </p:nvSpPr>
        <p:spPr>
          <a:xfrm>
            <a:off x="-7006300" y="3053000"/>
            <a:ext cx="30444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544" name="Google Shape;1544;p86"/>
          <p:cNvSpPr txBox="1">
            <a:spLocks noGrp="1"/>
          </p:cNvSpPr>
          <p:nvPr>
            <p:ph type="subTitle" idx="3"/>
          </p:nvPr>
        </p:nvSpPr>
        <p:spPr>
          <a:xfrm>
            <a:off x="-7006300" y="2568500"/>
            <a:ext cx="30444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company</a:t>
            </a:r>
            <a:endParaRPr/>
          </a:p>
        </p:txBody>
      </p:sp>
      <p:sp>
        <p:nvSpPr>
          <p:cNvPr id="1545" name="Google Shape;1545;p86"/>
          <p:cNvSpPr/>
          <p:nvPr/>
        </p:nvSpPr>
        <p:spPr>
          <a:xfrm>
            <a:off x="-5884150" y="1665575"/>
            <a:ext cx="800100" cy="800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nvGrpSpPr>
          <p:cNvPr id="1546" name="Google Shape;1546;p86"/>
          <p:cNvGrpSpPr/>
          <p:nvPr/>
        </p:nvGrpSpPr>
        <p:grpSpPr>
          <a:xfrm>
            <a:off x="-2078139" y="1893286"/>
            <a:ext cx="354586" cy="353888"/>
            <a:chOff x="-31094350" y="3194000"/>
            <a:chExt cx="292225" cy="291650"/>
          </a:xfrm>
        </p:grpSpPr>
        <p:sp>
          <p:nvSpPr>
            <p:cNvPr id="1547" name="Google Shape;1547;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86"/>
          <p:cNvGrpSpPr/>
          <p:nvPr/>
        </p:nvGrpSpPr>
        <p:grpSpPr>
          <a:xfrm>
            <a:off x="-5636112" y="1887526"/>
            <a:ext cx="304000" cy="356205"/>
            <a:chOff x="-49375900" y="3550975"/>
            <a:chExt cx="256800" cy="300900"/>
          </a:xfrm>
        </p:grpSpPr>
        <p:sp>
          <p:nvSpPr>
            <p:cNvPr id="1556" name="Google Shape;1556;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7" name="Google Shape;1567;p86"/>
          <p:cNvSpPr txBox="1">
            <a:spLocks noGrp="1"/>
          </p:cNvSpPr>
          <p:nvPr>
            <p:ph type="subTitle" idx="4"/>
          </p:nvPr>
        </p:nvSpPr>
        <p:spPr>
          <a:xfrm>
            <a:off x="1793364" y="676294"/>
            <a:ext cx="62772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Figtree"/>
                <a:ea typeface="Figtree"/>
                <a:cs typeface="Figtree"/>
                <a:sym typeface="Figtree"/>
              </a:rPr>
              <a:t>Sprint 1 - Identifying Reporting Needs</a:t>
            </a:r>
            <a:endParaRPr>
              <a:latin typeface="Figtree"/>
              <a:ea typeface="Figtree"/>
              <a:cs typeface="Figtree"/>
              <a:sym typeface="Figtree"/>
            </a:endParaRPr>
          </a:p>
        </p:txBody>
      </p:sp>
      <p:pic>
        <p:nvPicPr>
          <p:cNvPr id="1568" name="Google Shape;1568;p86"/>
          <p:cNvPicPr preferRelativeResize="0"/>
          <p:nvPr/>
        </p:nvPicPr>
        <p:blipFill>
          <a:blip r:embed="rId3">
            <a:alphaModFix/>
          </a:blip>
          <a:stretch>
            <a:fillRect/>
          </a:stretch>
        </p:blipFill>
        <p:spPr>
          <a:xfrm>
            <a:off x="207535" y="1811615"/>
            <a:ext cx="2235875" cy="1645150"/>
          </a:xfrm>
          <a:prstGeom prst="rect">
            <a:avLst/>
          </a:prstGeom>
          <a:noFill/>
          <a:ln>
            <a:noFill/>
          </a:ln>
        </p:spPr>
      </p:pic>
      <p:pic>
        <p:nvPicPr>
          <p:cNvPr id="1569" name="Google Shape;1569;p86"/>
          <p:cNvPicPr preferRelativeResize="0"/>
          <p:nvPr/>
        </p:nvPicPr>
        <p:blipFill>
          <a:blip r:embed="rId4">
            <a:alphaModFix/>
          </a:blip>
          <a:stretch>
            <a:fillRect/>
          </a:stretch>
        </p:blipFill>
        <p:spPr>
          <a:xfrm>
            <a:off x="2578000" y="1843185"/>
            <a:ext cx="2528825" cy="1582025"/>
          </a:xfrm>
          <a:prstGeom prst="rect">
            <a:avLst/>
          </a:prstGeom>
          <a:noFill/>
          <a:ln>
            <a:noFill/>
          </a:ln>
        </p:spPr>
      </p:pic>
      <p:pic>
        <p:nvPicPr>
          <p:cNvPr id="1570" name="Google Shape;1570;p86"/>
          <p:cNvPicPr preferRelativeResize="0"/>
          <p:nvPr/>
        </p:nvPicPr>
        <p:blipFill>
          <a:blip r:embed="rId5">
            <a:alphaModFix/>
          </a:blip>
          <a:stretch>
            <a:fillRect/>
          </a:stretch>
        </p:blipFill>
        <p:spPr>
          <a:xfrm>
            <a:off x="2577998" y="3540300"/>
            <a:ext cx="2528839" cy="1413175"/>
          </a:xfrm>
          <a:prstGeom prst="rect">
            <a:avLst/>
          </a:prstGeom>
          <a:noFill/>
          <a:ln>
            <a:noFill/>
          </a:ln>
        </p:spPr>
      </p:pic>
      <p:pic>
        <p:nvPicPr>
          <p:cNvPr id="1571" name="Google Shape;1571;p86"/>
          <p:cNvPicPr preferRelativeResize="0"/>
          <p:nvPr/>
        </p:nvPicPr>
        <p:blipFill>
          <a:blip r:embed="rId6">
            <a:alphaModFix/>
          </a:blip>
          <a:stretch>
            <a:fillRect/>
          </a:stretch>
        </p:blipFill>
        <p:spPr>
          <a:xfrm>
            <a:off x="207531" y="3540312"/>
            <a:ext cx="2235875" cy="1413179"/>
          </a:xfrm>
          <a:prstGeom prst="rect">
            <a:avLst/>
          </a:prstGeom>
          <a:noFill/>
          <a:ln>
            <a:noFill/>
          </a:ln>
        </p:spPr>
      </p:pic>
      <p:pic>
        <p:nvPicPr>
          <p:cNvPr id="1572" name="Google Shape;1572;p86"/>
          <p:cNvPicPr preferRelativeResize="0"/>
          <p:nvPr/>
        </p:nvPicPr>
        <p:blipFill>
          <a:blip r:embed="rId7">
            <a:alphaModFix/>
          </a:blip>
          <a:stretch>
            <a:fillRect/>
          </a:stretch>
        </p:blipFill>
        <p:spPr>
          <a:xfrm>
            <a:off x="6122300" y="1811625"/>
            <a:ext cx="1948275" cy="1029775"/>
          </a:xfrm>
          <a:prstGeom prst="rect">
            <a:avLst/>
          </a:prstGeom>
          <a:noFill/>
          <a:ln>
            <a:noFill/>
          </a:ln>
        </p:spPr>
      </p:pic>
      <p:cxnSp>
        <p:nvCxnSpPr>
          <p:cNvPr id="1573" name="Google Shape;1573;p86"/>
          <p:cNvCxnSpPr/>
          <p:nvPr/>
        </p:nvCxnSpPr>
        <p:spPr>
          <a:xfrm>
            <a:off x="5290257" y="1541477"/>
            <a:ext cx="25800" cy="3625500"/>
          </a:xfrm>
          <a:prstGeom prst="straightConnector1">
            <a:avLst/>
          </a:prstGeom>
          <a:noFill/>
          <a:ln w="9525" cap="flat" cmpd="sng">
            <a:solidFill>
              <a:srgbClr val="000000"/>
            </a:solidFill>
            <a:prstDash val="solid"/>
            <a:round/>
            <a:headEnd type="none" w="med" len="med"/>
            <a:tailEnd type="none" w="med" len="med"/>
          </a:ln>
        </p:spPr>
      </p:cxnSp>
      <p:sp>
        <p:nvSpPr>
          <p:cNvPr id="1574" name="Google Shape;1574;p86"/>
          <p:cNvSpPr txBox="1">
            <a:spLocks noGrp="1"/>
          </p:cNvSpPr>
          <p:nvPr>
            <p:ph type="subTitle" idx="4"/>
          </p:nvPr>
        </p:nvSpPr>
        <p:spPr>
          <a:xfrm>
            <a:off x="1623917" y="1320772"/>
            <a:ext cx="17613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a:t>Team Effort</a:t>
            </a:r>
            <a:endParaRPr u="sng"/>
          </a:p>
        </p:txBody>
      </p:sp>
      <p:sp>
        <p:nvSpPr>
          <p:cNvPr id="1575" name="Google Shape;1575;p86"/>
          <p:cNvSpPr txBox="1">
            <a:spLocks noGrp="1"/>
          </p:cNvSpPr>
          <p:nvPr>
            <p:ph type="subTitle" idx="4"/>
          </p:nvPr>
        </p:nvSpPr>
        <p:spPr>
          <a:xfrm>
            <a:off x="5381475" y="1340027"/>
            <a:ext cx="35118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u="sng"/>
              <a:t>Individual Contribution</a:t>
            </a:r>
            <a:endParaRPr u="sng"/>
          </a:p>
        </p:txBody>
      </p:sp>
      <p:pic>
        <p:nvPicPr>
          <p:cNvPr id="1576" name="Google Shape;1576;p86"/>
          <p:cNvPicPr preferRelativeResize="0"/>
          <p:nvPr/>
        </p:nvPicPr>
        <p:blipFill>
          <a:blip r:embed="rId8">
            <a:alphaModFix/>
          </a:blip>
          <a:stretch>
            <a:fillRect/>
          </a:stretch>
        </p:blipFill>
        <p:spPr>
          <a:xfrm>
            <a:off x="6122300" y="2926849"/>
            <a:ext cx="1948275" cy="1029775"/>
          </a:xfrm>
          <a:prstGeom prst="rect">
            <a:avLst/>
          </a:prstGeom>
          <a:noFill/>
          <a:ln>
            <a:noFill/>
          </a:ln>
        </p:spPr>
      </p:pic>
      <p:pic>
        <p:nvPicPr>
          <p:cNvPr id="1577" name="Google Shape;1577;p86"/>
          <p:cNvPicPr preferRelativeResize="0"/>
          <p:nvPr/>
        </p:nvPicPr>
        <p:blipFill>
          <a:blip r:embed="rId9">
            <a:alphaModFix/>
          </a:blip>
          <a:stretch>
            <a:fillRect/>
          </a:stretch>
        </p:blipFill>
        <p:spPr>
          <a:xfrm>
            <a:off x="6122300" y="4042075"/>
            <a:ext cx="1948275" cy="10297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87"/>
          <p:cNvSpPr txBox="1">
            <a:spLocks noGrp="1"/>
          </p:cNvSpPr>
          <p:nvPr>
            <p:ph type="subTitle" idx="2"/>
          </p:nvPr>
        </p:nvSpPr>
        <p:spPr>
          <a:xfrm>
            <a:off x="-7006300" y="3053000"/>
            <a:ext cx="30444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583" name="Google Shape;1583;p87"/>
          <p:cNvSpPr txBox="1">
            <a:spLocks noGrp="1"/>
          </p:cNvSpPr>
          <p:nvPr>
            <p:ph type="subTitle" idx="3"/>
          </p:nvPr>
        </p:nvSpPr>
        <p:spPr>
          <a:xfrm>
            <a:off x="-7006300" y="2568500"/>
            <a:ext cx="30444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company</a:t>
            </a:r>
            <a:endParaRPr/>
          </a:p>
        </p:txBody>
      </p:sp>
      <p:sp>
        <p:nvSpPr>
          <p:cNvPr id="1584" name="Google Shape;1584;p87"/>
          <p:cNvSpPr/>
          <p:nvPr/>
        </p:nvSpPr>
        <p:spPr>
          <a:xfrm>
            <a:off x="-5884150" y="1665575"/>
            <a:ext cx="800100" cy="800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nvGrpSpPr>
          <p:cNvPr id="1585" name="Google Shape;1585;p87"/>
          <p:cNvGrpSpPr/>
          <p:nvPr/>
        </p:nvGrpSpPr>
        <p:grpSpPr>
          <a:xfrm>
            <a:off x="-5636112" y="1887526"/>
            <a:ext cx="304000" cy="356205"/>
            <a:chOff x="-49375900" y="3550975"/>
            <a:chExt cx="256800" cy="300900"/>
          </a:xfrm>
        </p:grpSpPr>
        <p:sp>
          <p:nvSpPr>
            <p:cNvPr id="1586" name="Google Shape;1586;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7" name="Google Shape;1597;p87"/>
          <p:cNvSpPr txBox="1">
            <a:spLocks noGrp="1"/>
          </p:cNvSpPr>
          <p:nvPr>
            <p:ph type="title"/>
          </p:nvPr>
        </p:nvSpPr>
        <p:spPr>
          <a:xfrm>
            <a:off x="1024800" y="-3499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t>Creation of ELT Pipeline</a:t>
            </a:r>
            <a:endParaRPr u="sng"/>
          </a:p>
        </p:txBody>
      </p:sp>
      <p:sp>
        <p:nvSpPr>
          <p:cNvPr id="1598" name="Google Shape;1598;p87"/>
          <p:cNvSpPr txBox="1">
            <a:spLocks noGrp="1"/>
          </p:cNvSpPr>
          <p:nvPr>
            <p:ph type="subTitle" idx="4"/>
          </p:nvPr>
        </p:nvSpPr>
        <p:spPr>
          <a:xfrm>
            <a:off x="196972" y="637800"/>
            <a:ext cx="86937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Figtree"/>
                <a:ea typeface="Figtree"/>
                <a:cs typeface="Figtree"/>
                <a:sym typeface="Figtree"/>
              </a:rPr>
              <a:t>Sprint 2 - Table creation, Environment Setup, Data Loading (</a:t>
            </a:r>
            <a:r>
              <a:rPr lang="en" u="sng">
                <a:solidFill>
                  <a:srgbClr val="FF0000"/>
                </a:solidFill>
                <a:latin typeface="Figtree"/>
                <a:ea typeface="Figtree"/>
                <a:cs typeface="Figtree"/>
                <a:sym typeface="Figtree"/>
              </a:rPr>
              <a:t>EL</a:t>
            </a:r>
            <a:r>
              <a:rPr lang="en">
                <a:latin typeface="Figtree"/>
                <a:ea typeface="Figtree"/>
                <a:cs typeface="Figtree"/>
                <a:sym typeface="Figtree"/>
              </a:rPr>
              <a:t>T)</a:t>
            </a:r>
            <a:endParaRPr>
              <a:latin typeface="Figtree"/>
              <a:ea typeface="Figtree"/>
              <a:cs typeface="Figtree"/>
              <a:sym typeface="Figtree"/>
            </a:endParaRPr>
          </a:p>
        </p:txBody>
      </p:sp>
      <p:pic>
        <p:nvPicPr>
          <p:cNvPr id="1599" name="Google Shape;1599;p87"/>
          <p:cNvPicPr preferRelativeResize="0"/>
          <p:nvPr/>
        </p:nvPicPr>
        <p:blipFill>
          <a:blip r:embed="rId3">
            <a:alphaModFix/>
          </a:blip>
          <a:stretch>
            <a:fillRect/>
          </a:stretch>
        </p:blipFill>
        <p:spPr>
          <a:xfrm>
            <a:off x="749604" y="3359775"/>
            <a:ext cx="2246867" cy="1515625"/>
          </a:xfrm>
          <a:prstGeom prst="rect">
            <a:avLst/>
          </a:prstGeom>
          <a:noFill/>
          <a:ln>
            <a:noFill/>
          </a:ln>
        </p:spPr>
      </p:pic>
      <p:pic>
        <p:nvPicPr>
          <p:cNvPr id="1600" name="Google Shape;1600;p87"/>
          <p:cNvPicPr preferRelativeResize="0"/>
          <p:nvPr/>
        </p:nvPicPr>
        <p:blipFill>
          <a:blip r:embed="rId4">
            <a:alphaModFix/>
          </a:blip>
          <a:stretch>
            <a:fillRect/>
          </a:stretch>
        </p:blipFill>
        <p:spPr>
          <a:xfrm>
            <a:off x="759225" y="1626050"/>
            <a:ext cx="2215150" cy="1574404"/>
          </a:xfrm>
          <a:prstGeom prst="rect">
            <a:avLst/>
          </a:prstGeom>
          <a:noFill/>
          <a:ln>
            <a:noFill/>
          </a:ln>
        </p:spPr>
      </p:pic>
      <p:pic>
        <p:nvPicPr>
          <p:cNvPr id="1601" name="Google Shape;1601;p87"/>
          <p:cNvPicPr preferRelativeResize="0"/>
          <p:nvPr/>
        </p:nvPicPr>
        <p:blipFill>
          <a:blip r:embed="rId5">
            <a:alphaModFix/>
          </a:blip>
          <a:stretch>
            <a:fillRect/>
          </a:stretch>
        </p:blipFill>
        <p:spPr>
          <a:xfrm>
            <a:off x="6385725" y="1610850"/>
            <a:ext cx="2246875" cy="1515625"/>
          </a:xfrm>
          <a:prstGeom prst="rect">
            <a:avLst/>
          </a:prstGeom>
          <a:noFill/>
          <a:ln>
            <a:noFill/>
          </a:ln>
        </p:spPr>
      </p:pic>
      <p:pic>
        <p:nvPicPr>
          <p:cNvPr id="1602" name="Google Shape;1602;p87"/>
          <p:cNvPicPr preferRelativeResize="0"/>
          <p:nvPr/>
        </p:nvPicPr>
        <p:blipFill>
          <a:blip r:embed="rId6">
            <a:alphaModFix/>
          </a:blip>
          <a:stretch>
            <a:fillRect/>
          </a:stretch>
        </p:blipFill>
        <p:spPr>
          <a:xfrm>
            <a:off x="4112275" y="1610854"/>
            <a:ext cx="2097225" cy="1515625"/>
          </a:xfrm>
          <a:prstGeom prst="rect">
            <a:avLst/>
          </a:prstGeom>
          <a:noFill/>
          <a:ln>
            <a:noFill/>
          </a:ln>
        </p:spPr>
      </p:pic>
      <p:cxnSp>
        <p:nvCxnSpPr>
          <p:cNvPr id="1603" name="Google Shape;1603;p87"/>
          <p:cNvCxnSpPr/>
          <p:nvPr/>
        </p:nvCxnSpPr>
        <p:spPr>
          <a:xfrm>
            <a:off x="3794794" y="1222402"/>
            <a:ext cx="25800" cy="3625500"/>
          </a:xfrm>
          <a:prstGeom prst="straightConnector1">
            <a:avLst/>
          </a:prstGeom>
          <a:noFill/>
          <a:ln w="9525" cap="flat" cmpd="sng">
            <a:solidFill>
              <a:srgbClr val="000000"/>
            </a:solidFill>
            <a:prstDash val="solid"/>
            <a:round/>
            <a:headEnd type="none" w="med" len="med"/>
            <a:tailEnd type="none" w="med" len="med"/>
          </a:ln>
        </p:spPr>
      </p:cxnSp>
      <p:sp>
        <p:nvSpPr>
          <p:cNvPr id="1604" name="Google Shape;1604;p87"/>
          <p:cNvSpPr txBox="1">
            <a:spLocks noGrp="1"/>
          </p:cNvSpPr>
          <p:nvPr>
            <p:ph type="subTitle" idx="4"/>
          </p:nvPr>
        </p:nvSpPr>
        <p:spPr>
          <a:xfrm>
            <a:off x="995916" y="1141547"/>
            <a:ext cx="17613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a:t>Team Effort</a:t>
            </a:r>
            <a:endParaRPr u="sng"/>
          </a:p>
        </p:txBody>
      </p:sp>
      <p:sp>
        <p:nvSpPr>
          <p:cNvPr id="1605" name="Google Shape;1605;p87"/>
          <p:cNvSpPr txBox="1">
            <a:spLocks noGrp="1"/>
          </p:cNvSpPr>
          <p:nvPr>
            <p:ph type="subTitle" idx="4"/>
          </p:nvPr>
        </p:nvSpPr>
        <p:spPr>
          <a:xfrm>
            <a:off x="4371108" y="1126361"/>
            <a:ext cx="35118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u="sng"/>
              <a:t>Individual Contribution</a:t>
            </a:r>
            <a:endParaRPr u="sng"/>
          </a:p>
        </p:txBody>
      </p:sp>
      <p:pic>
        <p:nvPicPr>
          <p:cNvPr id="1606" name="Google Shape;1606;p87"/>
          <p:cNvPicPr preferRelativeResize="0"/>
          <p:nvPr/>
        </p:nvPicPr>
        <p:blipFill>
          <a:blip r:embed="rId7">
            <a:alphaModFix/>
          </a:blip>
          <a:stretch>
            <a:fillRect/>
          </a:stretch>
        </p:blipFill>
        <p:spPr>
          <a:xfrm>
            <a:off x="5215214" y="3233828"/>
            <a:ext cx="2246875" cy="176752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p88"/>
          <p:cNvSpPr txBox="1">
            <a:spLocks noGrp="1"/>
          </p:cNvSpPr>
          <p:nvPr>
            <p:ph type="subTitle" idx="2"/>
          </p:nvPr>
        </p:nvSpPr>
        <p:spPr>
          <a:xfrm>
            <a:off x="-7006300" y="3053000"/>
            <a:ext cx="30444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612" name="Google Shape;1612;p88"/>
          <p:cNvSpPr txBox="1">
            <a:spLocks noGrp="1"/>
          </p:cNvSpPr>
          <p:nvPr>
            <p:ph type="subTitle" idx="3"/>
          </p:nvPr>
        </p:nvSpPr>
        <p:spPr>
          <a:xfrm>
            <a:off x="-7006300" y="2568500"/>
            <a:ext cx="30444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company</a:t>
            </a:r>
            <a:endParaRPr/>
          </a:p>
        </p:txBody>
      </p:sp>
      <p:sp>
        <p:nvSpPr>
          <p:cNvPr id="1613" name="Google Shape;1613;p88"/>
          <p:cNvSpPr/>
          <p:nvPr/>
        </p:nvSpPr>
        <p:spPr>
          <a:xfrm>
            <a:off x="-5884150" y="1665575"/>
            <a:ext cx="800100" cy="800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nvGrpSpPr>
          <p:cNvPr id="1614" name="Google Shape;1614;p88"/>
          <p:cNvGrpSpPr/>
          <p:nvPr/>
        </p:nvGrpSpPr>
        <p:grpSpPr>
          <a:xfrm>
            <a:off x="-5636112" y="1887526"/>
            <a:ext cx="304000" cy="356205"/>
            <a:chOff x="-49375900" y="3550975"/>
            <a:chExt cx="256800" cy="300900"/>
          </a:xfrm>
        </p:grpSpPr>
        <p:sp>
          <p:nvSpPr>
            <p:cNvPr id="1615" name="Google Shape;1615;p8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6" name="Google Shape;1626;p88"/>
          <p:cNvSpPr txBox="1">
            <a:spLocks noGrp="1"/>
          </p:cNvSpPr>
          <p:nvPr>
            <p:ph type="title"/>
          </p:nvPr>
        </p:nvSpPr>
        <p:spPr>
          <a:xfrm>
            <a:off x="948600" y="-1312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t>Creation of ELT Pipeline</a:t>
            </a:r>
            <a:endParaRPr u="sng"/>
          </a:p>
        </p:txBody>
      </p:sp>
      <p:sp>
        <p:nvSpPr>
          <p:cNvPr id="1627" name="Google Shape;1627;p88"/>
          <p:cNvSpPr txBox="1">
            <a:spLocks noGrp="1"/>
          </p:cNvSpPr>
          <p:nvPr>
            <p:ph type="subTitle" idx="4"/>
          </p:nvPr>
        </p:nvSpPr>
        <p:spPr>
          <a:xfrm>
            <a:off x="501772" y="512724"/>
            <a:ext cx="86937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Figtree"/>
                <a:ea typeface="Figtree"/>
                <a:cs typeface="Figtree"/>
                <a:sym typeface="Figtree"/>
              </a:rPr>
              <a:t>Sprint 3 - Data Cleaning (EL</a:t>
            </a:r>
            <a:r>
              <a:rPr lang="en" u="sng">
                <a:solidFill>
                  <a:srgbClr val="FF0000"/>
                </a:solidFill>
                <a:latin typeface="Figtree"/>
                <a:ea typeface="Figtree"/>
                <a:cs typeface="Figtree"/>
                <a:sym typeface="Figtree"/>
              </a:rPr>
              <a:t>T</a:t>
            </a:r>
            <a:r>
              <a:rPr lang="en">
                <a:latin typeface="Figtree"/>
                <a:ea typeface="Figtree"/>
                <a:cs typeface="Figtree"/>
                <a:sym typeface="Figtree"/>
              </a:rPr>
              <a:t>)</a:t>
            </a:r>
            <a:endParaRPr>
              <a:latin typeface="Figtree"/>
              <a:ea typeface="Figtree"/>
              <a:cs typeface="Figtree"/>
              <a:sym typeface="Figtree"/>
            </a:endParaRPr>
          </a:p>
        </p:txBody>
      </p:sp>
      <p:sp>
        <p:nvSpPr>
          <p:cNvPr id="1628" name="Google Shape;1628;p88"/>
          <p:cNvSpPr txBox="1">
            <a:spLocks noGrp="1"/>
          </p:cNvSpPr>
          <p:nvPr>
            <p:ph type="subTitle" idx="4"/>
          </p:nvPr>
        </p:nvSpPr>
        <p:spPr>
          <a:xfrm>
            <a:off x="3967966" y="1068435"/>
            <a:ext cx="17613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a:t>Team Effort</a:t>
            </a:r>
            <a:endParaRPr u="sng"/>
          </a:p>
        </p:txBody>
      </p:sp>
      <p:pic>
        <p:nvPicPr>
          <p:cNvPr id="1629" name="Google Shape;1629;p88"/>
          <p:cNvPicPr preferRelativeResize="0"/>
          <p:nvPr/>
        </p:nvPicPr>
        <p:blipFill>
          <a:blip r:embed="rId3">
            <a:alphaModFix/>
          </a:blip>
          <a:stretch>
            <a:fillRect/>
          </a:stretch>
        </p:blipFill>
        <p:spPr>
          <a:xfrm>
            <a:off x="160200" y="1720075"/>
            <a:ext cx="2190575" cy="3019950"/>
          </a:xfrm>
          <a:prstGeom prst="rect">
            <a:avLst/>
          </a:prstGeom>
          <a:noFill/>
          <a:ln>
            <a:noFill/>
          </a:ln>
        </p:spPr>
      </p:pic>
      <p:pic>
        <p:nvPicPr>
          <p:cNvPr id="1630" name="Google Shape;1630;p88"/>
          <p:cNvPicPr preferRelativeResize="0"/>
          <p:nvPr/>
        </p:nvPicPr>
        <p:blipFill>
          <a:blip r:embed="rId4">
            <a:alphaModFix/>
          </a:blip>
          <a:stretch>
            <a:fillRect/>
          </a:stretch>
        </p:blipFill>
        <p:spPr>
          <a:xfrm>
            <a:off x="2430025" y="1720075"/>
            <a:ext cx="2117010" cy="3019950"/>
          </a:xfrm>
          <a:prstGeom prst="rect">
            <a:avLst/>
          </a:prstGeom>
          <a:noFill/>
          <a:ln>
            <a:noFill/>
          </a:ln>
        </p:spPr>
      </p:pic>
      <p:sp>
        <p:nvSpPr>
          <p:cNvPr id="1631" name="Google Shape;1631;p88"/>
          <p:cNvSpPr/>
          <p:nvPr/>
        </p:nvSpPr>
        <p:spPr>
          <a:xfrm>
            <a:off x="2748737" y="4131100"/>
            <a:ext cx="765300" cy="1896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FFFF00"/>
              </a:highlight>
              <a:latin typeface="Sarabun"/>
              <a:ea typeface="Sarabun"/>
              <a:cs typeface="Sarabun"/>
              <a:sym typeface="Sarabun"/>
            </a:endParaRPr>
          </a:p>
        </p:txBody>
      </p:sp>
      <p:sp>
        <p:nvSpPr>
          <p:cNvPr id="1632" name="Google Shape;1632;p88"/>
          <p:cNvSpPr/>
          <p:nvPr/>
        </p:nvSpPr>
        <p:spPr>
          <a:xfrm>
            <a:off x="2748725" y="4320700"/>
            <a:ext cx="1252500" cy="151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FFFF00"/>
              </a:highlight>
              <a:latin typeface="Sarabun"/>
              <a:ea typeface="Sarabun"/>
              <a:cs typeface="Sarabun"/>
              <a:sym typeface="Sarabun"/>
            </a:endParaRPr>
          </a:p>
        </p:txBody>
      </p:sp>
      <p:sp>
        <p:nvSpPr>
          <p:cNvPr id="1633" name="Google Shape;1633;p88"/>
          <p:cNvSpPr/>
          <p:nvPr/>
        </p:nvSpPr>
        <p:spPr>
          <a:xfrm>
            <a:off x="2748725" y="4471900"/>
            <a:ext cx="332400" cy="151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FFFF00"/>
              </a:highlight>
              <a:latin typeface="Sarabun"/>
              <a:ea typeface="Sarabun"/>
              <a:cs typeface="Sarabun"/>
              <a:sym typeface="Sarabun"/>
            </a:endParaRPr>
          </a:p>
        </p:txBody>
      </p:sp>
      <p:pic>
        <p:nvPicPr>
          <p:cNvPr id="1634" name="Google Shape;1634;p88"/>
          <p:cNvPicPr preferRelativeResize="0"/>
          <p:nvPr/>
        </p:nvPicPr>
        <p:blipFill>
          <a:blip r:embed="rId5">
            <a:alphaModFix/>
          </a:blip>
          <a:stretch>
            <a:fillRect/>
          </a:stretch>
        </p:blipFill>
        <p:spPr>
          <a:xfrm>
            <a:off x="4626275" y="1720075"/>
            <a:ext cx="2010106" cy="3019950"/>
          </a:xfrm>
          <a:prstGeom prst="rect">
            <a:avLst/>
          </a:prstGeom>
          <a:noFill/>
          <a:ln>
            <a:noFill/>
          </a:ln>
        </p:spPr>
      </p:pic>
      <p:pic>
        <p:nvPicPr>
          <p:cNvPr id="1635" name="Google Shape;1635;p88"/>
          <p:cNvPicPr preferRelativeResize="0"/>
          <p:nvPr/>
        </p:nvPicPr>
        <p:blipFill>
          <a:blip r:embed="rId6">
            <a:alphaModFix/>
          </a:blip>
          <a:stretch>
            <a:fillRect/>
          </a:stretch>
        </p:blipFill>
        <p:spPr>
          <a:xfrm>
            <a:off x="6706004" y="1720075"/>
            <a:ext cx="2302650" cy="301994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89"/>
          <p:cNvSpPr txBox="1">
            <a:spLocks noGrp="1"/>
          </p:cNvSpPr>
          <p:nvPr>
            <p:ph type="subTitle" idx="2"/>
          </p:nvPr>
        </p:nvSpPr>
        <p:spPr>
          <a:xfrm>
            <a:off x="-7006300" y="3053000"/>
            <a:ext cx="30444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641" name="Google Shape;1641;p89"/>
          <p:cNvSpPr txBox="1">
            <a:spLocks noGrp="1"/>
          </p:cNvSpPr>
          <p:nvPr>
            <p:ph type="subTitle" idx="3"/>
          </p:nvPr>
        </p:nvSpPr>
        <p:spPr>
          <a:xfrm>
            <a:off x="-7006300" y="2568500"/>
            <a:ext cx="30444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company</a:t>
            </a:r>
            <a:endParaRPr/>
          </a:p>
        </p:txBody>
      </p:sp>
      <p:sp>
        <p:nvSpPr>
          <p:cNvPr id="1642" name="Google Shape;1642;p89"/>
          <p:cNvSpPr/>
          <p:nvPr/>
        </p:nvSpPr>
        <p:spPr>
          <a:xfrm>
            <a:off x="-5884150" y="1665575"/>
            <a:ext cx="800100" cy="800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nvGrpSpPr>
          <p:cNvPr id="1643" name="Google Shape;1643;p89"/>
          <p:cNvGrpSpPr/>
          <p:nvPr/>
        </p:nvGrpSpPr>
        <p:grpSpPr>
          <a:xfrm>
            <a:off x="-2078139" y="1893286"/>
            <a:ext cx="354586" cy="353888"/>
            <a:chOff x="-31094350" y="3194000"/>
            <a:chExt cx="292225" cy="291650"/>
          </a:xfrm>
        </p:grpSpPr>
        <p:sp>
          <p:nvSpPr>
            <p:cNvPr id="1644" name="Google Shape;1644;p8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2" name="Google Shape;1652;p89"/>
          <p:cNvGrpSpPr/>
          <p:nvPr/>
        </p:nvGrpSpPr>
        <p:grpSpPr>
          <a:xfrm>
            <a:off x="-5636112" y="1887526"/>
            <a:ext cx="304000" cy="356205"/>
            <a:chOff x="-49375900" y="3550975"/>
            <a:chExt cx="256800" cy="300900"/>
          </a:xfrm>
        </p:grpSpPr>
        <p:sp>
          <p:nvSpPr>
            <p:cNvPr id="1653" name="Google Shape;1653;p8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89"/>
          <p:cNvSpPr txBox="1">
            <a:spLocks noGrp="1"/>
          </p:cNvSpPr>
          <p:nvPr>
            <p:ph type="title"/>
          </p:nvPr>
        </p:nvSpPr>
        <p:spPr>
          <a:xfrm>
            <a:off x="948600" y="-1312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t>Creation of ELT Pipeline</a:t>
            </a:r>
            <a:endParaRPr u="sng"/>
          </a:p>
        </p:txBody>
      </p:sp>
      <p:sp>
        <p:nvSpPr>
          <p:cNvPr id="1665" name="Google Shape;1665;p89"/>
          <p:cNvSpPr txBox="1">
            <a:spLocks noGrp="1"/>
          </p:cNvSpPr>
          <p:nvPr>
            <p:ph type="subTitle" idx="4"/>
          </p:nvPr>
        </p:nvSpPr>
        <p:spPr>
          <a:xfrm>
            <a:off x="501772" y="512724"/>
            <a:ext cx="86937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Figtree"/>
                <a:ea typeface="Figtree"/>
                <a:cs typeface="Figtree"/>
                <a:sym typeface="Figtree"/>
              </a:rPr>
              <a:t>Sprint 4 - Incremental Models + Linkage to PowerBI</a:t>
            </a:r>
            <a:endParaRPr>
              <a:latin typeface="Figtree"/>
              <a:ea typeface="Figtree"/>
              <a:cs typeface="Figtree"/>
              <a:sym typeface="Figtree"/>
            </a:endParaRPr>
          </a:p>
        </p:txBody>
      </p:sp>
      <p:cxnSp>
        <p:nvCxnSpPr>
          <p:cNvPr id="1666" name="Google Shape;1666;p89"/>
          <p:cNvCxnSpPr/>
          <p:nvPr/>
        </p:nvCxnSpPr>
        <p:spPr>
          <a:xfrm>
            <a:off x="4582761" y="1203177"/>
            <a:ext cx="25800" cy="3625500"/>
          </a:xfrm>
          <a:prstGeom prst="straightConnector1">
            <a:avLst/>
          </a:prstGeom>
          <a:noFill/>
          <a:ln w="9525" cap="flat" cmpd="sng">
            <a:solidFill>
              <a:srgbClr val="000000"/>
            </a:solidFill>
            <a:prstDash val="solid"/>
            <a:round/>
            <a:headEnd type="none" w="med" len="med"/>
            <a:tailEnd type="none" w="med" len="med"/>
          </a:ln>
        </p:spPr>
      </p:cxnSp>
      <p:sp>
        <p:nvSpPr>
          <p:cNvPr id="1667" name="Google Shape;1667;p89"/>
          <p:cNvSpPr txBox="1">
            <a:spLocks noGrp="1"/>
          </p:cNvSpPr>
          <p:nvPr>
            <p:ph type="subTitle" idx="4"/>
          </p:nvPr>
        </p:nvSpPr>
        <p:spPr>
          <a:xfrm>
            <a:off x="1424733" y="1141547"/>
            <a:ext cx="17613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a:t>Team Effort</a:t>
            </a:r>
            <a:endParaRPr u="sng"/>
          </a:p>
        </p:txBody>
      </p:sp>
      <p:sp>
        <p:nvSpPr>
          <p:cNvPr id="1668" name="Google Shape;1668;p89"/>
          <p:cNvSpPr txBox="1">
            <a:spLocks noGrp="1"/>
          </p:cNvSpPr>
          <p:nvPr>
            <p:ph type="subTitle" idx="4"/>
          </p:nvPr>
        </p:nvSpPr>
        <p:spPr>
          <a:xfrm>
            <a:off x="5015725" y="1141561"/>
            <a:ext cx="35118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u="sng"/>
              <a:t>Individual Contribution</a:t>
            </a:r>
            <a:endParaRPr u="sng"/>
          </a:p>
        </p:txBody>
      </p:sp>
      <p:pic>
        <p:nvPicPr>
          <p:cNvPr id="1669" name="Google Shape;1669;p89"/>
          <p:cNvPicPr preferRelativeResize="0"/>
          <p:nvPr/>
        </p:nvPicPr>
        <p:blipFill>
          <a:blip r:embed="rId3">
            <a:alphaModFix/>
          </a:blip>
          <a:stretch>
            <a:fillRect/>
          </a:stretch>
        </p:blipFill>
        <p:spPr>
          <a:xfrm>
            <a:off x="4943686" y="1654700"/>
            <a:ext cx="3686600" cy="2839338"/>
          </a:xfrm>
          <a:prstGeom prst="rect">
            <a:avLst/>
          </a:prstGeom>
          <a:noFill/>
          <a:ln>
            <a:noFill/>
          </a:ln>
        </p:spPr>
      </p:pic>
      <p:pic>
        <p:nvPicPr>
          <p:cNvPr id="1670" name="Google Shape;1670;p89"/>
          <p:cNvPicPr preferRelativeResize="0"/>
          <p:nvPr/>
        </p:nvPicPr>
        <p:blipFill>
          <a:blip r:embed="rId4">
            <a:alphaModFix/>
          </a:blip>
          <a:stretch>
            <a:fillRect/>
          </a:stretch>
        </p:blipFill>
        <p:spPr>
          <a:xfrm>
            <a:off x="573917" y="1665576"/>
            <a:ext cx="3686588" cy="281759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90"/>
          <p:cNvSpPr txBox="1">
            <a:spLocks noGrp="1"/>
          </p:cNvSpPr>
          <p:nvPr>
            <p:ph type="subTitle" idx="2"/>
          </p:nvPr>
        </p:nvSpPr>
        <p:spPr>
          <a:xfrm>
            <a:off x="-7006300" y="3053000"/>
            <a:ext cx="30444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676" name="Google Shape;1676;p90"/>
          <p:cNvSpPr txBox="1">
            <a:spLocks noGrp="1"/>
          </p:cNvSpPr>
          <p:nvPr>
            <p:ph type="subTitle" idx="3"/>
          </p:nvPr>
        </p:nvSpPr>
        <p:spPr>
          <a:xfrm>
            <a:off x="-7006300" y="2568500"/>
            <a:ext cx="30444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company</a:t>
            </a:r>
            <a:endParaRPr/>
          </a:p>
        </p:txBody>
      </p:sp>
      <p:sp>
        <p:nvSpPr>
          <p:cNvPr id="1677" name="Google Shape;1677;p90"/>
          <p:cNvSpPr/>
          <p:nvPr/>
        </p:nvSpPr>
        <p:spPr>
          <a:xfrm>
            <a:off x="-5884150" y="1665575"/>
            <a:ext cx="800100" cy="800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nvGrpSpPr>
          <p:cNvPr id="1678" name="Google Shape;1678;p90"/>
          <p:cNvGrpSpPr/>
          <p:nvPr/>
        </p:nvGrpSpPr>
        <p:grpSpPr>
          <a:xfrm>
            <a:off x="-5636112" y="1887526"/>
            <a:ext cx="304000" cy="356205"/>
            <a:chOff x="-49375900" y="3550975"/>
            <a:chExt cx="256800" cy="300900"/>
          </a:xfrm>
        </p:grpSpPr>
        <p:sp>
          <p:nvSpPr>
            <p:cNvPr id="1679" name="Google Shape;1679;p9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9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9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9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9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9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9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9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9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9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9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0" name="Google Shape;1690;p90"/>
          <p:cNvSpPr txBox="1">
            <a:spLocks noGrp="1"/>
          </p:cNvSpPr>
          <p:nvPr>
            <p:ph type="title"/>
          </p:nvPr>
        </p:nvSpPr>
        <p:spPr>
          <a:xfrm>
            <a:off x="862009" y="-542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t>Creation of ELT Pipeline</a:t>
            </a:r>
            <a:endParaRPr u="sng"/>
          </a:p>
        </p:txBody>
      </p:sp>
      <p:sp>
        <p:nvSpPr>
          <p:cNvPr id="1691" name="Google Shape;1691;p90"/>
          <p:cNvSpPr txBox="1">
            <a:spLocks noGrp="1"/>
          </p:cNvSpPr>
          <p:nvPr>
            <p:ph type="subTitle" idx="4"/>
          </p:nvPr>
        </p:nvSpPr>
        <p:spPr>
          <a:xfrm>
            <a:off x="299726" y="551209"/>
            <a:ext cx="86937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Figtree"/>
                <a:ea typeface="Figtree"/>
                <a:cs typeface="Figtree"/>
                <a:sym typeface="Figtree"/>
              </a:rPr>
              <a:t>Sprint 4 - Incremental Models + </a:t>
            </a:r>
            <a:r>
              <a:rPr lang="en"/>
              <a:t>Linkage to PowerBI</a:t>
            </a:r>
            <a:endParaRPr/>
          </a:p>
        </p:txBody>
      </p:sp>
      <p:pic>
        <p:nvPicPr>
          <p:cNvPr id="1692" name="Google Shape;1692;p90"/>
          <p:cNvPicPr preferRelativeResize="0"/>
          <p:nvPr/>
        </p:nvPicPr>
        <p:blipFill>
          <a:blip r:embed="rId3">
            <a:alphaModFix/>
          </a:blip>
          <a:stretch>
            <a:fillRect/>
          </a:stretch>
        </p:blipFill>
        <p:spPr>
          <a:xfrm>
            <a:off x="1672575" y="1126177"/>
            <a:ext cx="5914023" cy="384147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p91"/>
          <p:cNvSpPr txBox="1">
            <a:spLocks noGrp="1"/>
          </p:cNvSpPr>
          <p:nvPr>
            <p:ph type="subTitle" idx="2"/>
          </p:nvPr>
        </p:nvSpPr>
        <p:spPr>
          <a:xfrm>
            <a:off x="-7006300" y="3053000"/>
            <a:ext cx="30444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698" name="Google Shape;1698;p91"/>
          <p:cNvSpPr txBox="1">
            <a:spLocks noGrp="1"/>
          </p:cNvSpPr>
          <p:nvPr>
            <p:ph type="subTitle" idx="3"/>
          </p:nvPr>
        </p:nvSpPr>
        <p:spPr>
          <a:xfrm>
            <a:off x="-7006300" y="2568500"/>
            <a:ext cx="30444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company</a:t>
            </a:r>
            <a:endParaRPr/>
          </a:p>
        </p:txBody>
      </p:sp>
      <p:sp>
        <p:nvSpPr>
          <p:cNvPr id="1699" name="Google Shape;1699;p91"/>
          <p:cNvSpPr/>
          <p:nvPr/>
        </p:nvSpPr>
        <p:spPr>
          <a:xfrm>
            <a:off x="-5884150" y="1665575"/>
            <a:ext cx="800100" cy="800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nvGrpSpPr>
          <p:cNvPr id="1700" name="Google Shape;1700;p91"/>
          <p:cNvGrpSpPr/>
          <p:nvPr/>
        </p:nvGrpSpPr>
        <p:grpSpPr>
          <a:xfrm>
            <a:off x="-5636112" y="1887526"/>
            <a:ext cx="304000" cy="356205"/>
            <a:chOff x="-49375900" y="3550975"/>
            <a:chExt cx="256800" cy="300900"/>
          </a:xfrm>
        </p:grpSpPr>
        <p:sp>
          <p:nvSpPr>
            <p:cNvPr id="1701" name="Google Shape;1701;p9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9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9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9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9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9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9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9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9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9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1712;p91"/>
          <p:cNvSpPr txBox="1">
            <a:spLocks noGrp="1"/>
          </p:cNvSpPr>
          <p:nvPr>
            <p:ph type="title"/>
          </p:nvPr>
        </p:nvSpPr>
        <p:spPr>
          <a:xfrm>
            <a:off x="862009" y="-542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t>Creation of ELT Pipeline</a:t>
            </a:r>
            <a:endParaRPr u="sng"/>
          </a:p>
        </p:txBody>
      </p:sp>
      <p:sp>
        <p:nvSpPr>
          <p:cNvPr id="1713" name="Google Shape;1713;p91"/>
          <p:cNvSpPr txBox="1">
            <a:spLocks noGrp="1"/>
          </p:cNvSpPr>
          <p:nvPr>
            <p:ph type="subTitle" idx="4"/>
          </p:nvPr>
        </p:nvSpPr>
        <p:spPr>
          <a:xfrm>
            <a:off x="299726" y="551209"/>
            <a:ext cx="86937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Figtree"/>
                <a:ea typeface="Figtree"/>
                <a:cs typeface="Figtree"/>
                <a:sym typeface="Figtree"/>
              </a:rPr>
              <a:t>Sprint 5 - Creating </a:t>
            </a:r>
            <a:r>
              <a:rPr lang="en"/>
              <a:t>Visuals</a:t>
            </a:r>
            <a:r>
              <a:rPr lang="en">
                <a:latin typeface="Figtree"/>
                <a:ea typeface="Figtree"/>
                <a:cs typeface="Figtree"/>
                <a:sym typeface="Figtree"/>
              </a:rPr>
              <a:t> + </a:t>
            </a:r>
            <a:r>
              <a:rPr lang="en"/>
              <a:t>Dashboard</a:t>
            </a:r>
            <a:endParaRPr/>
          </a:p>
        </p:txBody>
      </p:sp>
      <p:pic>
        <p:nvPicPr>
          <p:cNvPr id="1714" name="Google Shape;1714;p91"/>
          <p:cNvPicPr preferRelativeResize="0"/>
          <p:nvPr/>
        </p:nvPicPr>
        <p:blipFill>
          <a:blip r:embed="rId3">
            <a:alphaModFix/>
          </a:blip>
          <a:stretch>
            <a:fillRect/>
          </a:stretch>
        </p:blipFill>
        <p:spPr>
          <a:xfrm>
            <a:off x="222750" y="1092900"/>
            <a:ext cx="2519775" cy="1275704"/>
          </a:xfrm>
          <a:prstGeom prst="rect">
            <a:avLst/>
          </a:prstGeom>
          <a:noFill/>
          <a:ln>
            <a:noFill/>
          </a:ln>
        </p:spPr>
      </p:pic>
      <p:pic>
        <p:nvPicPr>
          <p:cNvPr id="1715" name="Google Shape;1715;p91"/>
          <p:cNvPicPr preferRelativeResize="0"/>
          <p:nvPr/>
        </p:nvPicPr>
        <p:blipFill>
          <a:blip r:embed="rId4">
            <a:alphaModFix/>
          </a:blip>
          <a:stretch>
            <a:fillRect/>
          </a:stretch>
        </p:blipFill>
        <p:spPr>
          <a:xfrm>
            <a:off x="222750" y="2425800"/>
            <a:ext cx="2519775" cy="1346950"/>
          </a:xfrm>
          <a:prstGeom prst="rect">
            <a:avLst/>
          </a:prstGeom>
          <a:noFill/>
          <a:ln>
            <a:noFill/>
          </a:ln>
        </p:spPr>
      </p:pic>
      <p:pic>
        <p:nvPicPr>
          <p:cNvPr id="1716" name="Google Shape;1716;p91"/>
          <p:cNvPicPr preferRelativeResize="0"/>
          <p:nvPr/>
        </p:nvPicPr>
        <p:blipFill>
          <a:blip r:embed="rId5">
            <a:alphaModFix/>
          </a:blip>
          <a:stretch>
            <a:fillRect/>
          </a:stretch>
        </p:blipFill>
        <p:spPr>
          <a:xfrm>
            <a:off x="222750" y="3829950"/>
            <a:ext cx="2519775" cy="1227600"/>
          </a:xfrm>
          <a:prstGeom prst="rect">
            <a:avLst/>
          </a:prstGeom>
          <a:noFill/>
          <a:ln>
            <a:noFill/>
          </a:ln>
        </p:spPr>
      </p:pic>
      <p:pic>
        <p:nvPicPr>
          <p:cNvPr id="1717" name="Google Shape;1717;p91"/>
          <p:cNvPicPr preferRelativeResize="0"/>
          <p:nvPr/>
        </p:nvPicPr>
        <p:blipFill>
          <a:blip r:embed="rId6">
            <a:alphaModFix/>
          </a:blip>
          <a:stretch>
            <a:fillRect/>
          </a:stretch>
        </p:blipFill>
        <p:spPr>
          <a:xfrm>
            <a:off x="2968292" y="1068425"/>
            <a:ext cx="2038725" cy="1472300"/>
          </a:xfrm>
          <a:prstGeom prst="rect">
            <a:avLst/>
          </a:prstGeom>
          <a:noFill/>
          <a:ln>
            <a:noFill/>
          </a:ln>
        </p:spPr>
      </p:pic>
      <p:cxnSp>
        <p:nvCxnSpPr>
          <p:cNvPr id="1718" name="Google Shape;1718;p91"/>
          <p:cNvCxnSpPr/>
          <p:nvPr/>
        </p:nvCxnSpPr>
        <p:spPr>
          <a:xfrm>
            <a:off x="2857336" y="1068427"/>
            <a:ext cx="9000" cy="3921900"/>
          </a:xfrm>
          <a:prstGeom prst="straightConnector1">
            <a:avLst/>
          </a:prstGeom>
          <a:noFill/>
          <a:ln w="9525" cap="flat" cmpd="sng">
            <a:solidFill>
              <a:srgbClr val="000000"/>
            </a:solidFill>
            <a:prstDash val="solid"/>
            <a:round/>
            <a:headEnd type="none" w="med" len="med"/>
            <a:tailEnd type="none" w="med" len="med"/>
          </a:ln>
        </p:spPr>
      </p:cxnSp>
      <p:cxnSp>
        <p:nvCxnSpPr>
          <p:cNvPr id="1719" name="Google Shape;1719;p91"/>
          <p:cNvCxnSpPr/>
          <p:nvPr/>
        </p:nvCxnSpPr>
        <p:spPr>
          <a:xfrm>
            <a:off x="3935325" y="2596304"/>
            <a:ext cx="9000" cy="469500"/>
          </a:xfrm>
          <a:prstGeom prst="straightConnector1">
            <a:avLst/>
          </a:prstGeom>
          <a:noFill/>
          <a:ln w="9525" cap="flat" cmpd="sng">
            <a:solidFill>
              <a:srgbClr val="000000"/>
            </a:solidFill>
            <a:prstDash val="solid"/>
            <a:round/>
            <a:headEnd type="none" w="med" len="med"/>
            <a:tailEnd type="triangle" w="med" len="med"/>
          </a:ln>
        </p:spPr>
      </p:cxnSp>
      <p:pic>
        <p:nvPicPr>
          <p:cNvPr id="1720" name="Google Shape;1720;p91"/>
          <p:cNvPicPr preferRelativeResize="0"/>
          <p:nvPr/>
        </p:nvPicPr>
        <p:blipFill>
          <a:blip r:embed="rId7">
            <a:alphaModFix/>
          </a:blip>
          <a:stretch>
            <a:fillRect/>
          </a:stretch>
        </p:blipFill>
        <p:spPr>
          <a:xfrm>
            <a:off x="2994738" y="3121371"/>
            <a:ext cx="1954546" cy="1936175"/>
          </a:xfrm>
          <a:prstGeom prst="rect">
            <a:avLst/>
          </a:prstGeom>
          <a:noFill/>
          <a:ln>
            <a:noFill/>
          </a:ln>
        </p:spPr>
      </p:pic>
      <p:pic>
        <p:nvPicPr>
          <p:cNvPr id="1721" name="Google Shape;1721;p91"/>
          <p:cNvPicPr preferRelativeResize="0"/>
          <p:nvPr/>
        </p:nvPicPr>
        <p:blipFill>
          <a:blip r:embed="rId8">
            <a:alphaModFix/>
          </a:blip>
          <a:stretch>
            <a:fillRect/>
          </a:stretch>
        </p:blipFill>
        <p:spPr>
          <a:xfrm>
            <a:off x="5644543" y="1056872"/>
            <a:ext cx="3009900" cy="1495425"/>
          </a:xfrm>
          <a:prstGeom prst="rect">
            <a:avLst/>
          </a:prstGeom>
          <a:noFill/>
          <a:ln>
            <a:noFill/>
          </a:ln>
        </p:spPr>
      </p:pic>
      <p:cxnSp>
        <p:nvCxnSpPr>
          <p:cNvPr id="1722" name="Google Shape;1722;p91"/>
          <p:cNvCxnSpPr/>
          <p:nvPr/>
        </p:nvCxnSpPr>
        <p:spPr>
          <a:xfrm>
            <a:off x="6987555" y="2596304"/>
            <a:ext cx="9000" cy="469500"/>
          </a:xfrm>
          <a:prstGeom prst="straightConnector1">
            <a:avLst/>
          </a:prstGeom>
          <a:noFill/>
          <a:ln w="9525" cap="flat" cmpd="sng">
            <a:solidFill>
              <a:srgbClr val="000000"/>
            </a:solidFill>
            <a:prstDash val="solid"/>
            <a:round/>
            <a:headEnd type="none" w="med" len="med"/>
            <a:tailEnd type="triangle" w="med" len="med"/>
          </a:ln>
        </p:spPr>
      </p:cxnSp>
      <p:pic>
        <p:nvPicPr>
          <p:cNvPr id="1723" name="Google Shape;1723;p91"/>
          <p:cNvPicPr preferRelativeResize="0"/>
          <p:nvPr/>
        </p:nvPicPr>
        <p:blipFill>
          <a:blip r:embed="rId9">
            <a:alphaModFix/>
          </a:blip>
          <a:stretch>
            <a:fillRect/>
          </a:stretch>
        </p:blipFill>
        <p:spPr>
          <a:xfrm>
            <a:off x="5201500" y="3109800"/>
            <a:ext cx="1847175" cy="1936175"/>
          </a:xfrm>
          <a:prstGeom prst="rect">
            <a:avLst/>
          </a:prstGeom>
          <a:noFill/>
          <a:ln>
            <a:noFill/>
          </a:ln>
        </p:spPr>
      </p:pic>
      <p:cxnSp>
        <p:nvCxnSpPr>
          <p:cNvPr id="1724" name="Google Shape;1724;p91"/>
          <p:cNvCxnSpPr/>
          <p:nvPr/>
        </p:nvCxnSpPr>
        <p:spPr>
          <a:xfrm flipH="1">
            <a:off x="5064086" y="1068427"/>
            <a:ext cx="48900" cy="3950700"/>
          </a:xfrm>
          <a:prstGeom prst="straightConnector1">
            <a:avLst/>
          </a:prstGeom>
          <a:noFill/>
          <a:ln w="9525" cap="flat" cmpd="sng">
            <a:solidFill>
              <a:srgbClr val="000000"/>
            </a:solidFill>
            <a:prstDash val="solid"/>
            <a:round/>
            <a:headEnd type="none" w="med" len="med"/>
            <a:tailEnd type="none" w="med" len="med"/>
          </a:ln>
        </p:spPr>
      </p:cxnSp>
      <p:pic>
        <p:nvPicPr>
          <p:cNvPr id="1725" name="Google Shape;1725;p91"/>
          <p:cNvPicPr preferRelativeResize="0"/>
          <p:nvPr/>
        </p:nvPicPr>
        <p:blipFill>
          <a:blip r:embed="rId10">
            <a:alphaModFix/>
          </a:blip>
          <a:stretch>
            <a:fillRect/>
          </a:stretch>
        </p:blipFill>
        <p:spPr>
          <a:xfrm>
            <a:off x="7128200" y="3111754"/>
            <a:ext cx="1790525" cy="19361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92"/>
          <p:cNvSpPr txBox="1">
            <a:spLocks noGrp="1"/>
          </p:cNvSpPr>
          <p:nvPr>
            <p:ph type="title"/>
          </p:nvPr>
        </p:nvSpPr>
        <p:spPr>
          <a:xfrm>
            <a:off x="720000" y="1181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Dashboard</a:t>
            </a:r>
            <a:endParaRPr/>
          </a:p>
        </p:txBody>
      </p:sp>
      <p:sp>
        <p:nvSpPr>
          <p:cNvPr id="1731" name="Google Shape;1731;p92"/>
          <p:cNvSpPr txBox="1"/>
          <p:nvPr/>
        </p:nvSpPr>
        <p:spPr>
          <a:xfrm>
            <a:off x="6529664" y="1019448"/>
            <a:ext cx="2205900" cy="471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u="sng">
                <a:solidFill>
                  <a:schemeClr val="dk1"/>
                </a:solidFill>
                <a:latin typeface="Figtree Black"/>
                <a:ea typeface="Figtree Black"/>
                <a:cs typeface="Figtree Black"/>
                <a:sym typeface="Figtree Black"/>
              </a:rPr>
              <a:t>Purpose </a:t>
            </a:r>
            <a:endParaRPr sz="2200" u="sng">
              <a:solidFill>
                <a:schemeClr val="dk1"/>
              </a:solidFill>
              <a:latin typeface="Figtree Black"/>
              <a:ea typeface="Figtree Black"/>
              <a:cs typeface="Figtree Black"/>
              <a:sym typeface="Figtree Black"/>
            </a:endParaRPr>
          </a:p>
        </p:txBody>
      </p:sp>
      <p:pic>
        <p:nvPicPr>
          <p:cNvPr id="1732" name="Google Shape;1732;p92"/>
          <p:cNvPicPr preferRelativeResize="0"/>
          <p:nvPr/>
        </p:nvPicPr>
        <p:blipFill>
          <a:blip r:embed="rId3">
            <a:alphaModFix/>
          </a:blip>
          <a:stretch>
            <a:fillRect/>
          </a:stretch>
        </p:blipFill>
        <p:spPr>
          <a:xfrm>
            <a:off x="286625" y="1027662"/>
            <a:ext cx="5980751" cy="3357376"/>
          </a:xfrm>
          <a:prstGeom prst="rect">
            <a:avLst/>
          </a:prstGeom>
          <a:noFill/>
          <a:ln>
            <a:noFill/>
          </a:ln>
        </p:spPr>
      </p:pic>
      <p:sp>
        <p:nvSpPr>
          <p:cNvPr id="1733" name="Google Shape;1733;p92"/>
          <p:cNvSpPr txBox="1"/>
          <p:nvPr/>
        </p:nvSpPr>
        <p:spPr>
          <a:xfrm>
            <a:off x="6424600" y="1423400"/>
            <a:ext cx="2448000" cy="29190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Provides in-depth analysis on NWT’s Customers, identifying </a:t>
            </a:r>
            <a:r>
              <a:rPr lang="en" sz="1200" b="1">
                <a:solidFill>
                  <a:schemeClr val="dk1"/>
                </a:solidFill>
                <a:latin typeface="Sarabun"/>
                <a:ea typeface="Sarabun"/>
                <a:cs typeface="Sarabun"/>
                <a:sym typeface="Sarabun"/>
              </a:rPr>
              <a:t>underlying trends</a:t>
            </a:r>
            <a:r>
              <a:rPr lang="en" sz="1200">
                <a:solidFill>
                  <a:schemeClr val="dk1"/>
                </a:solidFill>
                <a:latin typeface="Sarabun"/>
                <a:ea typeface="Sarabun"/>
                <a:cs typeface="Sarabun"/>
                <a:sym typeface="Sarabun"/>
              </a:rPr>
              <a:t> &amp; </a:t>
            </a:r>
            <a:r>
              <a:rPr lang="en" sz="1200" b="1">
                <a:solidFill>
                  <a:schemeClr val="dk1"/>
                </a:solidFill>
                <a:latin typeface="Sarabun"/>
                <a:ea typeface="Sarabun"/>
                <a:cs typeface="Sarabun"/>
                <a:sym typeface="Sarabun"/>
              </a:rPr>
              <a:t>gaining a deeper understanding</a:t>
            </a:r>
            <a:r>
              <a:rPr lang="en" sz="1200">
                <a:solidFill>
                  <a:schemeClr val="dk1"/>
                </a:solidFill>
                <a:latin typeface="Sarabun"/>
                <a:ea typeface="Sarabun"/>
                <a:cs typeface="Sarabun"/>
                <a:sym typeface="Sarabun"/>
              </a:rPr>
              <a:t> of customers</a:t>
            </a:r>
            <a:br>
              <a:rPr lang="en" sz="1200">
                <a:solidFill>
                  <a:schemeClr val="dk1"/>
                </a:solidFill>
                <a:latin typeface="Sarabun"/>
                <a:ea typeface="Sarabun"/>
                <a:cs typeface="Sarabun"/>
                <a:sym typeface="Sarabun"/>
              </a:rPr>
            </a:br>
            <a:endParaRPr sz="1200">
              <a:solidFill>
                <a:schemeClr val="dk1"/>
              </a:solidFill>
              <a:latin typeface="Sarabun"/>
              <a:ea typeface="Sarabun"/>
              <a:cs typeface="Sarabun"/>
              <a:sym typeface="Sarabun"/>
            </a:endParaRPr>
          </a:p>
          <a:p>
            <a:pPr marL="457200" lvl="0" indent="-304800" algn="l" rtl="0">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Enable NWT to provide </a:t>
            </a:r>
            <a:r>
              <a:rPr lang="en" sz="1200" b="1">
                <a:solidFill>
                  <a:schemeClr val="dk1"/>
                </a:solidFill>
                <a:latin typeface="Sarabun"/>
                <a:ea typeface="Sarabun"/>
                <a:cs typeface="Sarabun"/>
                <a:sym typeface="Sarabun"/>
              </a:rPr>
              <a:t>better customer support</a:t>
            </a:r>
            <a:endParaRPr sz="1200" b="1">
              <a:solidFill>
                <a:schemeClr val="dk1"/>
              </a:solidFill>
              <a:latin typeface="Sarabun"/>
              <a:ea typeface="Sarabun"/>
              <a:cs typeface="Sarabun"/>
              <a:sym typeface="Sarabun"/>
            </a:endParaRPr>
          </a:p>
          <a:p>
            <a:pPr marL="457200" lvl="0" indent="0" algn="l" rtl="0">
              <a:spcBef>
                <a:spcPts val="0"/>
              </a:spcBef>
              <a:spcAft>
                <a:spcPts val="0"/>
              </a:spcAft>
              <a:buNone/>
            </a:pPr>
            <a:r>
              <a:rPr lang="en" sz="1200">
                <a:solidFill>
                  <a:schemeClr val="dk1"/>
                </a:solidFill>
                <a:latin typeface="Sarabun"/>
                <a:ea typeface="Sarabun"/>
                <a:cs typeface="Sarabun"/>
                <a:sym typeface="Sarabun"/>
              </a:rPr>
              <a:t> </a:t>
            </a:r>
            <a:endParaRPr sz="1200">
              <a:solidFill>
                <a:schemeClr val="dk1"/>
              </a:solidFill>
              <a:latin typeface="Sarabun"/>
              <a:ea typeface="Sarabun"/>
              <a:cs typeface="Sarabun"/>
              <a:sym typeface="Sarabun"/>
            </a:endParaRPr>
          </a:p>
          <a:p>
            <a:pPr marL="457200" lvl="0" indent="-304800" algn="l" rtl="0">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Allow NWT to </a:t>
            </a:r>
            <a:r>
              <a:rPr lang="en" sz="1200" b="1">
                <a:solidFill>
                  <a:schemeClr val="dk1"/>
                </a:solidFill>
                <a:latin typeface="Sarabun"/>
                <a:ea typeface="Sarabun"/>
                <a:cs typeface="Sarabun"/>
                <a:sym typeface="Sarabun"/>
              </a:rPr>
              <a:t>tactfully plan out </a:t>
            </a:r>
            <a:r>
              <a:rPr lang="en" sz="1200">
                <a:solidFill>
                  <a:schemeClr val="dk1"/>
                </a:solidFill>
                <a:latin typeface="Sarabun"/>
                <a:ea typeface="Sarabun"/>
                <a:cs typeface="Sarabun"/>
                <a:sym typeface="Sarabun"/>
              </a:rPr>
              <a:t>resources for top customers, </a:t>
            </a:r>
            <a:r>
              <a:rPr lang="en" sz="1200" b="1">
                <a:solidFill>
                  <a:schemeClr val="dk1"/>
                </a:solidFill>
                <a:latin typeface="Sarabun"/>
                <a:ea typeface="Sarabun"/>
                <a:cs typeface="Sarabun"/>
                <a:sym typeface="Sarabun"/>
              </a:rPr>
              <a:t>maximising sale gains</a:t>
            </a:r>
            <a:endParaRPr sz="1200" b="1">
              <a:solidFill>
                <a:schemeClr val="dk1"/>
              </a:solidFill>
              <a:latin typeface="Sarabun"/>
              <a:ea typeface="Sarabun"/>
              <a:cs typeface="Sarabun"/>
              <a:sym typeface="Sarabun"/>
            </a:endParaRPr>
          </a:p>
          <a:p>
            <a:pPr marL="0" lvl="0" indent="0" algn="l" rtl="0">
              <a:spcBef>
                <a:spcPts val="0"/>
              </a:spcBef>
              <a:spcAft>
                <a:spcPts val="0"/>
              </a:spcAft>
              <a:buNone/>
            </a:pPr>
            <a:endParaRPr sz="1200">
              <a:solidFill>
                <a:schemeClr val="dk1"/>
              </a:solidFill>
              <a:latin typeface="Sarabun"/>
              <a:ea typeface="Sarabun"/>
              <a:cs typeface="Sarabun"/>
              <a:sym typeface="Sarabu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0"/>
          <p:cNvSpPr/>
          <p:nvPr/>
        </p:nvSpPr>
        <p:spPr>
          <a:xfrm>
            <a:off x="590700" y="1030675"/>
            <a:ext cx="3385500" cy="3385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414" name="Google Shape;414;p30"/>
          <p:cNvSpPr txBox="1">
            <a:spLocks noGrp="1"/>
          </p:cNvSpPr>
          <p:nvPr>
            <p:ph type="title"/>
          </p:nvPr>
        </p:nvSpPr>
        <p:spPr>
          <a:xfrm>
            <a:off x="3702150" y="2504625"/>
            <a:ext cx="47286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Project Overview</a:t>
            </a:r>
            <a:endParaRPr/>
          </a:p>
        </p:txBody>
      </p:sp>
      <p:sp>
        <p:nvSpPr>
          <p:cNvPr id="415" name="Google Shape;415;p30"/>
          <p:cNvSpPr txBox="1">
            <a:spLocks noGrp="1"/>
          </p:cNvSpPr>
          <p:nvPr>
            <p:ph type="title" idx="2"/>
          </p:nvPr>
        </p:nvSpPr>
        <p:spPr>
          <a:xfrm>
            <a:off x="7411975" y="1403275"/>
            <a:ext cx="1018800" cy="101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416" name="Google Shape;416;p30"/>
          <p:cNvGrpSpPr/>
          <p:nvPr/>
        </p:nvGrpSpPr>
        <p:grpSpPr>
          <a:xfrm>
            <a:off x="-640600" y="1389751"/>
            <a:ext cx="4482703" cy="6005173"/>
            <a:chOff x="3554925" y="1032850"/>
            <a:chExt cx="1590175" cy="2130325"/>
          </a:xfrm>
        </p:grpSpPr>
        <p:sp>
          <p:nvSpPr>
            <p:cNvPr id="417" name="Google Shape;417;p30"/>
            <p:cNvSpPr/>
            <p:nvPr/>
          </p:nvSpPr>
          <p:spPr>
            <a:xfrm>
              <a:off x="3554925" y="1243175"/>
              <a:ext cx="821725" cy="1920000"/>
            </a:xfrm>
            <a:custGeom>
              <a:avLst/>
              <a:gdLst/>
              <a:ahLst/>
              <a:cxnLst/>
              <a:rect l="l" t="t" r="r" b="b"/>
              <a:pathLst>
                <a:path w="32869" h="76800" extrusionOk="0">
                  <a:moveTo>
                    <a:pt x="0" y="0"/>
                  </a:moveTo>
                  <a:lnTo>
                    <a:pt x="0" y="76800"/>
                  </a:lnTo>
                  <a:lnTo>
                    <a:pt x="32868" y="76800"/>
                  </a:lnTo>
                  <a:lnTo>
                    <a:pt x="328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a:off x="3554925" y="1243175"/>
              <a:ext cx="224725" cy="1920000"/>
            </a:xfrm>
            <a:custGeom>
              <a:avLst/>
              <a:gdLst/>
              <a:ahLst/>
              <a:cxnLst/>
              <a:rect l="l" t="t" r="r" b="b"/>
              <a:pathLst>
                <a:path w="8989" h="76800" extrusionOk="0">
                  <a:moveTo>
                    <a:pt x="0" y="0"/>
                  </a:moveTo>
                  <a:lnTo>
                    <a:pt x="0" y="76800"/>
                  </a:lnTo>
                  <a:lnTo>
                    <a:pt x="8988" y="76800"/>
                  </a:lnTo>
                  <a:lnTo>
                    <a:pt x="8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3810650" y="1372175"/>
              <a:ext cx="538550" cy="382775"/>
            </a:xfrm>
            <a:custGeom>
              <a:avLst/>
              <a:gdLst/>
              <a:ahLst/>
              <a:cxnLst/>
              <a:rect l="l" t="t" r="r" b="b"/>
              <a:pathLst>
                <a:path w="21542" h="15311" extrusionOk="0">
                  <a:moveTo>
                    <a:pt x="0" y="0"/>
                  </a:moveTo>
                  <a:lnTo>
                    <a:pt x="0" y="15310"/>
                  </a:lnTo>
                  <a:lnTo>
                    <a:pt x="52" y="15310"/>
                  </a:lnTo>
                  <a:lnTo>
                    <a:pt x="15533" y="15284"/>
                  </a:lnTo>
                  <a:lnTo>
                    <a:pt x="19935" y="15271"/>
                  </a:lnTo>
                  <a:lnTo>
                    <a:pt x="19909" y="15271"/>
                  </a:lnTo>
                  <a:lnTo>
                    <a:pt x="15493" y="15258"/>
                  </a:lnTo>
                  <a:lnTo>
                    <a:pt x="92" y="15232"/>
                  </a:lnTo>
                  <a:lnTo>
                    <a:pt x="92" y="15232"/>
                  </a:lnTo>
                  <a:lnTo>
                    <a:pt x="92" y="105"/>
                  </a:lnTo>
                  <a:lnTo>
                    <a:pt x="92" y="105"/>
                  </a:lnTo>
                  <a:lnTo>
                    <a:pt x="21424" y="92"/>
                  </a:lnTo>
                  <a:lnTo>
                    <a:pt x="21424" y="92"/>
                  </a:lnTo>
                  <a:cubicBezTo>
                    <a:pt x="21437" y="4698"/>
                    <a:pt x="21450" y="8486"/>
                    <a:pt x="21450" y="11117"/>
                  </a:cubicBezTo>
                  <a:lnTo>
                    <a:pt x="21450" y="15284"/>
                  </a:lnTo>
                  <a:cubicBezTo>
                    <a:pt x="21490" y="15193"/>
                    <a:pt x="21503" y="15101"/>
                    <a:pt x="21503" y="15010"/>
                  </a:cubicBezTo>
                  <a:lnTo>
                    <a:pt x="21503" y="14213"/>
                  </a:lnTo>
                  <a:cubicBezTo>
                    <a:pt x="21516" y="13508"/>
                    <a:pt x="21516" y="12476"/>
                    <a:pt x="21516" y="11156"/>
                  </a:cubicBezTo>
                  <a:cubicBezTo>
                    <a:pt x="21516" y="8478"/>
                    <a:pt x="21529" y="4677"/>
                    <a:pt x="21542" y="52"/>
                  </a:cubicBezTo>
                  <a:lnTo>
                    <a:pt x="21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a:off x="3974925" y="1607625"/>
              <a:ext cx="218175" cy="36925"/>
            </a:xfrm>
            <a:custGeom>
              <a:avLst/>
              <a:gdLst/>
              <a:ahLst/>
              <a:cxnLst/>
              <a:rect l="l" t="t" r="r" b="b"/>
              <a:pathLst>
                <a:path w="8727" h="1477" extrusionOk="0">
                  <a:moveTo>
                    <a:pt x="0" y="1"/>
                  </a:moveTo>
                  <a:lnTo>
                    <a:pt x="0" y="1477"/>
                  </a:lnTo>
                  <a:lnTo>
                    <a:pt x="8726" y="1477"/>
                  </a:lnTo>
                  <a:lnTo>
                    <a:pt x="87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a:off x="4027175" y="1443350"/>
              <a:ext cx="139475" cy="106825"/>
            </a:xfrm>
            <a:custGeom>
              <a:avLst/>
              <a:gdLst/>
              <a:ahLst/>
              <a:cxnLst/>
              <a:rect l="l" t="t" r="r" b="b"/>
              <a:pathLst>
                <a:path w="5579" h="4273" extrusionOk="0">
                  <a:moveTo>
                    <a:pt x="536" y="1"/>
                  </a:moveTo>
                  <a:cubicBezTo>
                    <a:pt x="235" y="1"/>
                    <a:pt x="0" y="249"/>
                    <a:pt x="0" y="537"/>
                  </a:cubicBezTo>
                  <a:lnTo>
                    <a:pt x="0" y="3737"/>
                  </a:lnTo>
                  <a:cubicBezTo>
                    <a:pt x="0" y="4038"/>
                    <a:pt x="235" y="4273"/>
                    <a:pt x="536" y="4273"/>
                  </a:cubicBezTo>
                  <a:lnTo>
                    <a:pt x="5030" y="4273"/>
                  </a:lnTo>
                  <a:cubicBezTo>
                    <a:pt x="5330" y="4273"/>
                    <a:pt x="5578" y="4038"/>
                    <a:pt x="5578" y="3737"/>
                  </a:cubicBezTo>
                  <a:lnTo>
                    <a:pt x="5578" y="537"/>
                  </a:lnTo>
                  <a:cubicBezTo>
                    <a:pt x="5578" y="249"/>
                    <a:pt x="5330" y="1"/>
                    <a:pt x="5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a:off x="4035650" y="1482950"/>
              <a:ext cx="121850" cy="59400"/>
            </a:xfrm>
            <a:custGeom>
              <a:avLst/>
              <a:gdLst/>
              <a:ahLst/>
              <a:cxnLst/>
              <a:rect l="l" t="t" r="r" b="b"/>
              <a:pathLst>
                <a:path w="4874" h="2376" extrusionOk="0">
                  <a:moveTo>
                    <a:pt x="1866" y="1"/>
                  </a:moveTo>
                  <a:cubicBezTo>
                    <a:pt x="1845" y="1"/>
                    <a:pt x="1824" y="4"/>
                    <a:pt x="1804" y="11"/>
                  </a:cubicBezTo>
                  <a:cubicBezTo>
                    <a:pt x="1764" y="24"/>
                    <a:pt x="1738" y="50"/>
                    <a:pt x="1712" y="76"/>
                  </a:cubicBezTo>
                  <a:lnTo>
                    <a:pt x="1647" y="154"/>
                  </a:lnTo>
                  <a:cubicBezTo>
                    <a:pt x="1621" y="194"/>
                    <a:pt x="1582" y="246"/>
                    <a:pt x="1542" y="285"/>
                  </a:cubicBezTo>
                  <a:lnTo>
                    <a:pt x="1346" y="559"/>
                  </a:lnTo>
                  <a:lnTo>
                    <a:pt x="641" y="1500"/>
                  </a:lnTo>
                  <a:lnTo>
                    <a:pt x="171" y="2140"/>
                  </a:lnTo>
                  <a:cubicBezTo>
                    <a:pt x="105" y="2205"/>
                    <a:pt x="53" y="2284"/>
                    <a:pt x="1" y="2375"/>
                  </a:cubicBezTo>
                  <a:cubicBezTo>
                    <a:pt x="79" y="2310"/>
                    <a:pt x="145" y="2244"/>
                    <a:pt x="197" y="2166"/>
                  </a:cubicBezTo>
                  <a:lnTo>
                    <a:pt x="693" y="1552"/>
                  </a:lnTo>
                  <a:lnTo>
                    <a:pt x="1425" y="612"/>
                  </a:lnTo>
                  <a:cubicBezTo>
                    <a:pt x="1503" y="533"/>
                    <a:pt x="1568" y="442"/>
                    <a:pt x="1634" y="350"/>
                  </a:cubicBezTo>
                  <a:lnTo>
                    <a:pt x="1751" y="207"/>
                  </a:lnTo>
                  <a:lnTo>
                    <a:pt x="1804" y="141"/>
                  </a:lnTo>
                  <a:cubicBezTo>
                    <a:pt x="1817" y="128"/>
                    <a:pt x="1830" y="115"/>
                    <a:pt x="1843" y="115"/>
                  </a:cubicBezTo>
                  <a:cubicBezTo>
                    <a:pt x="1857" y="106"/>
                    <a:pt x="1872" y="102"/>
                    <a:pt x="1888" y="102"/>
                  </a:cubicBezTo>
                  <a:cubicBezTo>
                    <a:pt x="1916" y="102"/>
                    <a:pt x="1944" y="116"/>
                    <a:pt x="1960" y="141"/>
                  </a:cubicBezTo>
                  <a:lnTo>
                    <a:pt x="2078" y="285"/>
                  </a:lnTo>
                  <a:lnTo>
                    <a:pt x="2326" y="572"/>
                  </a:lnTo>
                  <a:lnTo>
                    <a:pt x="2809" y="1134"/>
                  </a:lnTo>
                  <a:lnTo>
                    <a:pt x="2836" y="1160"/>
                  </a:lnTo>
                  <a:cubicBezTo>
                    <a:pt x="2888" y="1212"/>
                    <a:pt x="2940" y="1239"/>
                    <a:pt x="3005" y="1239"/>
                  </a:cubicBezTo>
                  <a:cubicBezTo>
                    <a:pt x="3084" y="1226"/>
                    <a:pt x="3149" y="1186"/>
                    <a:pt x="3188" y="1134"/>
                  </a:cubicBezTo>
                  <a:lnTo>
                    <a:pt x="3410" y="873"/>
                  </a:lnTo>
                  <a:lnTo>
                    <a:pt x="3515" y="755"/>
                  </a:lnTo>
                  <a:cubicBezTo>
                    <a:pt x="3554" y="716"/>
                    <a:pt x="3580" y="677"/>
                    <a:pt x="3606" y="677"/>
                  </a:cubicBezTo>
                  <a:cubicBezTo>
                    <a:pt x="3646" y="677"/>
                    <a:pt x="3685" y="677"/>
                    <a:pt x="3711" y="716"/>
                  </a:cubicBezTo>
                  <a:lnTo>
                    <a:pt x="3802" y="821"/>
                  </a:lnTo>
                  <a:lnTo>
                    <a:pt x="4155" y="1239"/>
                  </a:lnTo>
                  <a:lnTo>
                    <a:pt x="4678" y="1840"/>
                  </a:lnTo>
                  <a:cubicBezTo>
                    <a:pt x="4730" y="1918"/>
                    <a:pt x="4795" y="1996"/>
                    <a:pt x="4874" y="2062"/>
                  </a:cubicBezTo>
                  <a:cubicBezTo>
                    <a:pt x="4821" y="1970"/>
                    <a:pt x="4769" y="1892"/>
                    <a:pt x="4704" y="1826"/>
                  </a:cubicBezTo>
                  <a:lnTo>
                    <a:pt x="4207" y="1199"/>
                  </a:lnTo>
                  <a:lnTo>
                    <a:pt x="3868" y="768"/>
                  </a:lnTo>
                  <a:lnTo>
                    <a:pt x="3776" y="651"/>
                  </a:lnTo>
                  <a:cubicBezTo>
                    <a:pt x="3733" y="607"/>
                    <a:pt x="3681" y="582"/>
                    <a:pt x="3627" y="582"/>
                  </a:cubicBezTo>
                  <a:cubicBezTo>
                    <a:pt x="3616" y="582"/>
                    <a:pt x="3605" y="583"/>
                    <a:pt x="3593" y="585"/>
                  </a:cubicBezTo>
                  <a:cubicBezTo>
                    <a:pt x="3528" y="599"/>
                    <a:pt x="3476" y="638"/>
                    <a:pt x="3437" y="690"/>
                  </a:cubicBezTo>
                  <a:lnTo>
                    <a:pt x="3319" y="821"/>
                  </a:lnTo>
                  <a:lnTo>
                    <a:pt x="3097" y="1069"/>
                  </a:lnTo>
                  <a:cubicBezTo>
                    <a:pt x="3058" y="1115"/>
                    <a:pt x="3019" y="1137"/>
                    <a:pt x="2981" y="1137"/>
                  </a:cubicBezTo>
                  <a:cubicBezTo>
                    <a:pt x="2943" y="1137"/>
                    <a:pt x="2907" y="1115"/>
                    <a:pt x="2875" y="1069"/>
                  </a:cubicBezTo>
                  <a:cubicBezTo>
                    <a:pt x="2718" y="886"/>
                    <a:pt x="2548" y="690"/>
                    <a:pt x="2391" y="507"/>
                  </a:cubicBezTo>
                  <a:cubicBezTo>
                    <a:pt x="2313" y="403"/>
                    <a:pt x="2222" y="311"/>
                    <a:pt x="2143" y="220"/>
                  </a:cubicBezTo>
                  <a:lnTo>
                    <a:pt x="2026" y="76"/>
                  </a:lnTo>
                  <a:cubicBezTo>
                    <a:pt x="1987" y="28"/>
                    <a:pt x="1927" y="1"/>
                    <a:pt x="1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a:off x="4094450" y="1461325"/>
              <a:ext cx="28100" cy="25650"/>
            </a:xfrm>
            <a:custGeom>
              <a:avLst/>
              <a:gdLst/>
              <a:ahLst/>
              <a:cxnLst/>
              <a:rect l="l" t="t" r="r" b="b"/>
              <a:pathLst>
                <a:path w="1124" h="1026" extrusionOk="0">
                  <a:moveTo>
                    <a:pt x="625" y="1"/>
                  </a:moveTo>
                  <a:cubicBezTo>
                    <a:pt x="569" y="1"/>
                    <a:pt x="513" y="10"/>
                    <a:pt x="457" y="27"/>
                  </a:cubicBezTo>
                  <a:cubicBezTo>
                    <a:pt x="0" y="196"/>
                    <a:pt x="0" y="836"/>
                    <a:pt x="457" y="993"/>
                  </a:cubicBezTo>
                  <a:cubicBezTo>
                    <a:pt x="514" y="1015"/>
                    <a:pt x="572" y="1025"/>
                    <a:pt x="629" y="1025"/>
                  </a:cubicBezTo>
                  <a:cubicBezTo>
                    <a:pt x="743" y="1025"/>
                    <a:pt x="854" y="985"/>
                    <a:pt x="941" y="915"/>
                  </a:cubicBezTo>
                  <a:cubicBezTo>
                    <a:pt x="1032" y="836"/>
                    <a:pt x="1085" y="745"/>
                    <a:pt x="1098" y="627"/>
                  </a:cubicBezTo>
                  <a:cubicBezTo>
                    <a:pt x="1124" y="562"/>
                    <a:pt x="1111" y="510"/>
                    <a:pt x="1098" y="510"/>
                  </a:cubicBezTo>
                  <a:cubicBezTo>
                    <a:pt x="1098" y="510"/>
                    <a:pt x="1085" y="549"/>
                    <a:pt x="1071" y="614"/>
                  </a:cubicBezTo>
                  <a:cubicBezTo>
                    <a:pt x="1032" y="719"/>
                    <a:pt x="980" y="797"/>
                    <a:pt x="902" y="850"/>
                  </a:cubicBezTo>
                  <a:cubicBezTo>
                    <a:pt x="876" y="876"/>
                    <a:pt x="836" y="889"/>
                    <a:pt x="797" y="902"/>
                  </a:cubicBezTo>
                  <a:cubicBezTo>
                    <a:pt x="738" y="926"/>
                    <a:pt x="682" y="937"/>
                    <a:pt x="629" y="937"/>
                  </a:cubicBezTo>
                  <a:cubicBezTo>
                    <a:pt x="229" y="937"/>
                    <a:pt x="48" y="304"/>
                    <a:pt x="510" y="131"/>
                  </a:cubicBezTo>
                  <a:cubicBezTo>
                    <a:pt x="560" y="111"/>
                    <a:pt x="612" y="100"/>
                    <a:pt x="664" y="100"/>
                  </a:cubicBezTo>
                  <a:cubicBezTo>
                    <a:pt x="747" y="100"/>
                    <a:pt x="829" y="127"/>
                    <a:pt x="902" y="183"/>
                  </a:cubicBezTo>
                  <a:cubicBezTo>
                    <a:pt x="980" y="236"/>
                    <a:pt x="1032" y="314"/>
                    <a:pt x="1071" y="405"/>
                  </a:cubicBezTo>
                  <a:cubicBezTo>
                    <a:pt x="1085" y="471"/>
                    <a:pt x="1098" y="510"/>
                    <a:pt x="1098" y="510"/>
                  </a:cubicBezTo>
                  <a:cubicBezTo>
                    <a:pt x="1111" y="471"/>
                    <a:pt x="1111" y="431"/>
                    <a:pt x="1098" y="392"/>
                  </a:cubicBezTo>
                  <a:cubicBezTo>
                    <a:pt x="1085" y="288"/>
                    <a:pt x="1032" y="183"/>
                    <a:pt x="941" y="118"/>
                  </a:cubicBezTo>
                  <a:cubicBezTo>
                    <a:pt x="853" y="39"/>
                    <a:pt x="741" y="1"/>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a:off x="3804750" y="1783000"/>
              <a:ext cx="467050" cy="363200"/>
            </a:xfrm>
            <a:custGeom>
              <a:avLst/>
              <a:gdLst/>
              <a:ahLst/>
              <a:cxnLst/>
              <a:rect l="l" t="t" r="r" b="b"/>
              <a:pathLst>
                <a:path w="18682" h="14528" extrusionOk="0">
                  <a:moveTo>
                    <a:pt x="1" y="1"/>
                  </a:moveTo>
                  <a:lnTo>
                    <a:pt x="1" y="14527"/>
                  </a:lnTo>
                  <a:lnTo>
                    <a:pt x="18682" y="14527"/>
                  </a:lnTo>
                  <a:lnTo>
                    <a:pt x="186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p:cNvSpPr/>
            <p:nvPr/>
          </p:nvSpPr>
          <p:spPr>
            <a:xfrm>
              <a:off x="3841025" y="1778425"/>
              <a:ext cx="255725" cy="82000"/>
            </a:xfrm>
            <a:custGeom>
              <a:avLst/>
              <a:gdLst/>
              <a:ahLst/>
              <a:cxnLst/>
              <a:rect l="l" t="t" r="r" b="b"/>
              <a:pathLst>
                <a:path w="10229" h="3280" extrusionOk="0">
                  <a:moveTo>
                    <a:pt x="2443" y="1"/>
                  </a:moveTo>
                  <a:cubicBezTo>
                    <a:pt x="2025" y="1"/>
                    <a:pt x="1685" y="328"/>
                    <a:pt x="1672" y="746"/>
                  </a:cubicBezTo>
                  <a:lnTo>
                    <a:pt x="732" y="746"/>
                  </a:lnTo>
                  <a:cubicBezTo>
                    <a:pt x="327" y="746"/>
                    <a:pt x="0" y="1072"/>
                    <a:pt x="0" y="1477"/>
                  </a:cubicBezTo>
                  <a:lnTo>
                    <a:pt x="0" y="3280"/>
                  </a:lnTo>
                  <a:lnTo>
                    <a:pt x="10229" y="3280"/>
                  </a:lnTo>
                  <a:lnTo>
                    <a:pt x="10229" y="1477"/>
                  </a:lnTo>
                  <a:cubicBezTo>
                    <a:pt x="10229" y="1072"/>
                    <a:pt x="9915" y="746"/>
                    <a:pt x="9510" y="746"/>
                  </a:cubicBezTo>
                  <a:lnTo>
                    <a:pt x="5944" y="746"/>
                  </a:lnTo>
                  <a:lnTo>
                    <a:pt x="5735" y="380"/>
                  </a:lnTo>
                  <a:cubicBezTo>
                    <a:pt x="5591" y="145"/>
                    <a:pt x="5343" y="1"/>
                    <a:pt x="5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p:cNvSpPr/>
            <p:nvPr/>
          </p:nvSpPr>
          <p:spPr>
            <a:xfrm>
              <a:off x="3888050" y="1778425"/>
              <a:ext cx="255400" cy="82000"/>
            </a:xfrm>
            <a:custGeom>
              <a:avLst/>
              <a:gdLst/>
              <a:ahLst/>
              <a:cxnLst/>
              <a:rect l="l" t="t" r="r" b="b"/>
              <a:pathLst>
                <a:path w="10216" h="3280" extrusionOk="0">
                  <a:moveTo>
                    <a:pt x="2443" y="1"/>
                  </a:moveTo>
                  <a:cubicBezTo>
                    <a:pt x="2025" y="1"/>
                    <a:pt x="1685" y="328"/>
                    <a:pt x="1659" y="746"/>
                  </a:cubicBezTo>
                  <a:lnTo>
                    <a:pt x="732" y="746"/>
                  </a:lnTo>
                  <a:cubicBezTo>
                    <a:pt x="327" y="746"/>
                    <a:pt x="0" y="1072"/>
                    <a:pt x="0" y="1477"/>
                  </a:cubicBezTo>
                  <a:lnTo>
                    <a:pt x="0" y="3280"/>
                  </a:lnTo>
                  <a:lnTo>
                    <a:pt x="10216" y="3280"/>
                  </a:lnTo>
                  <a:lnTo>
                    <a:pt x="10216" y="1477"/>
                  </a:lnTo>
                  <a:cubicBezTo>
                    <a:pt x="10216" y="1072"/>
                    <a:pt x="9889" y="746"/>
                    <a:pt x="9484" y="746"/>
                  </a:cubicBezTo>
                  <a:lnTo>
                    <a:pt x="5944" y="746"/>
                  </a:lnTo>
                  <a:lnTo>
                    <a:pt x="5722" y="380"/>
                  </a:lnTo>
                  <a:cubicBezTo>
                    <a:pt x="5591" y="145"/>
                    <a:pt x="5330" y="1"/>
                    <a:pt x="5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p:cNvSpPr/>
            <p:nvPr/>
          </p:nvSpPr>
          <p:spPr>
            <a:xfrm>
              <a:off x="3948775" y="1778425"/>
              <a:ext cx="256075" cy="82000"/>
            </a:xfrm>
            <a:custGeom>
              <a:avLst/>
              <a:gdLst/>
              <a:ahLst/>
              <a:cxnLst/>
              <a:rect l="l" t="t" r="r" b="b"/>
              <a:pathLst>
                <a:path w="10243" h="3280" extrusionOk="0">
                  <a:moveTo>
                    <a:pt x="2444" y="1"/>
                  </a:moveTo>
                  <a:cubicBezTo>
                    <a:pt x="2026" y="1"/>
                    <a:pt x="1686" y="328"/>
                    <a:pt x="1673" y="746"/>
                  </a:cubicBezTo>
                  <a:lnTo>
                    <a:pt x="733" y="746"/>
                  </a:lnTo>
                  <a:cubicBezTo>
                    <a:pt x="328" y="746"/>
                    <a:pt x="1" y="1072"/>
                    <a:pt x="1" y="1477"/>
                  </a:cubicBezTo>
                  <a:lnTo>
                    <a:pt x="1" y="3280"/>
                  </a:lnTo>
                  <a:lnTo>
                    <a:pt x="10243" y="3280"/>
                  </a:lnTo>
                  <a:lnTo>
                    <a:pt x="10243" y="1477"/>
                  </a:lnTo>
                  <a:cubicBezTo>
                    <a:pt x="10243" y="1067"/>
                    <a:pt x="9916" y="745"/>
                    <a:pt x="9522" y="745"/>
                  </a:cubicBezTo>
                  <a:cubicBezTo>
                    <a:pt x="9514" y="745"/>
                    <a:pt x="9506" y="745"/>
                    <a:pt x="9498" y="746"/>
                  </a:cubicBezTo>
                  <a:lnTo>
                    <a:pt x="5958" y="746"/>
                  </a:lnTo>
                  <a:lnTo>
                    <a:pt x="5736" y="380"/>
                  </a:lnTo>
                  <a:cubicBezTo>
                    <a:pt x="5592" y="145"/>
                    <a:pt x="5331" y="1"/>
                    <a:pt x="5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p:nvPr/>
          </p:nvSpPr>
          <p:spPr>
            <a:xfrm>
              <a:off x="3980150" y="1768325"/>
              <a:ext cx="338350" cy="264875"/>
            </a:xfrm>
            <a:custGeom>
              <a:avLst/>
              <a:gdLst/>
              <a:ahLst/>
              <a:cxnLst/>
              <a:rect l="l" t="t" r="r" b="b"/>
              <a:pathLst>
                <a:path w="13534" h="10595" extrusionOk="0">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rgbClr val="C300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p:nvPr/>
          </p:nvSpPr>
          <p:spPr>
            <a:xfrm>
              <a:off x="3980150" y="1768325"/>
              <a:ext cx="338350" cy="264875"/>
            </a:xfrm>
            <a:custGeom>
              <a:avLst/>
              <a:gdLst/>
              <a:ahLst/>
              <a:cxnLst/>
              <a:rect l="l" t="t" r="r" b="b"/>
              <a:pathLst>
                <a:path w="13534" h="10595" extrusionOk="0">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p:cNvSpPr/>
            <p:nvPr/>
          </p:nvSpPr>
          <p:spPr>
            <a:xfrm>
              <a:off x="4051325" y="1658250"/>
              <a:ext cx="325325" cy="197625"/>
            </a:xfrm>
            <a:custGeom>
              <a:avLst/>
              <a:gdLst/>
              <a:ahLst/>
              <a:cxnLst/>
              <a:rect l="l" t="t" r="r" b="b"/>
              <a:pathLst>
                <a:path w="13013" h="7905" extrusionOk="0">
                  <a:moveTo>
                    <a:pt x="1033" y="1"/>
                  </a:moveTo>
                  <a:cubicBezTo>
                    <a:pt x="458" y="1"/>
                    <a:pt x="1" y="471"/>
                    <a:pt x="1" y="1033"/>
                  </a:cubicBezTo>
                  <a:lnTo>
                    <a:pt x="1" y="7904"/>
                  </a:lnTo>
                  <a:lnTo>
                    <a:pt x="13012" y="7708"/>
                  </a:lnTo>
                  <a:lnTo>
                    <a:pt x="13012" y="1033"/>
                  </a:lnTo>
                  <a:cubicBezTo>
                    <a:pt x="13012" y="458"/>
                    <a:pt x="12555" y="1"/>
                    <a:pt x="119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p:nvPr/>
          </p:nvSpPr>
          <p:spPr>
            <a:xfrm>
              <a:off x="4062100" y="1641250"/>
              <a:ext cx="338375" cy="264575"/>
            </a:xfrm>
            <a:custGeom>
              <a:avLst/>
              <a:gdLst/>
              <a:ahLst/>
              <a:cxnLst/>
              <a:rect l="l" t="t" r="r" b="b"/>
              <a:pathLst>
                <a:path w="13535" h="10583" extrusionOk="0">
                  <a:moveTo>
                    <a:pt x="3091" y="1"/>
                  </a:moveTo>
                  <a:cubicBezTo>
                    <a:pt x="2803" y="1"/>
                    <a:pt x="2543" y="168"/>
                    <a:pt x="2405" y="419"/>
                  </a:cubicBezTo>
                  <a:lnTo>
                    <a:pt x="2248" y="746"/>
                  </a:lnTo>
                  <a:cubicBezTo>
                    <a:pt x="2104" y="1007"/>
                    <a:pt x="1830" y="1164"/>
                    <a:pt x="1529" y="1164"/>
                  </a:cubicBezTo>
                  <a:lnTo>
                    <a:pt x="785" y="1164"/>
                  </a:lnTo>
                  <a:cubicBezTo>
                    <a:pt x="776" y="1164"/>
                    <a:pt x="768" y="1164"/>
                    <a:pt x="760" y="1164"/>
                  </a:cubicBezTo>
                  <a:cubicBezTo>
                    <a:pt x="353" y="1164"/>
                    <a:pt x="14" y="1473"/>
                    <a:pt x="1" y="1882"/>
                  </a:cubicBezTo>
                  <a:lnTo>
                    <a:pt x="1" y="10583"/>
                  </a:lnTo>
                  <a:lnTo>
                    <a:pt x="13535" y="10583"/>
                  </a:lnTo>
                  <a:lnTo>
                    <a:pt x="13535" y="1700"/>
                  </a:lnTo>
                  <a:cubicBezTo>
                    <a:pt x="13522" y="1297"/>
                    <a:pt x="13195" y="980"/>
                    <a:pt x="12798" y="980"/>
                  </a:cubicBezTo>
                  <a:cubicBezTo>
                    <a:pt x="12782" y="980"/>
                    <a:pt x="12767" y="980"/>
                    <a:pt x="12751" y="981"/>
                  </a:cubicBezTo>
                  <a:lnTo>
                    <a:pt x="8218" y="981"/>
                  </a:lnTo>
                  <a:cubicBezTo>
                    <a:pt x="7944" y="981"/>
                    <a:pt x="7682" y="850"/>
                    <a:pt x="7539" y="628"/>
                  </a:cubicBezTo>
                  <a:lnTo>
                    <a:pt x="7356" y="354"/>
                  </a:lnTo>
                  <a:cubicBezTo>
                    <a:pt x="7212" y="132"/>
                    <a:pt x="6951" y="1"/>
                    <a:pt x="6689" y="1"/>
                  </a:cubicBezTo>
                  <a:lnTo>
                    <a:pt x="3123" y="1"/>
                  </a:lnTo>
                  <a:cubicBezTo>
                    <a:pt x="3112" y="1"/>
                    <a:pt x="3102" y="1"/>
                    <a:pt x="30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p:cNvSpPr/>
            <p:nvPr/>
          </p:nvSpPr>
          <p:spPr>
            <a:xfrm>
              <a:off x="4062100" y="1640150"/>
              <a:ext cx="340350" cy="266975"/>
            </a:xfrm>
            <a:custGeom>
              <a:avLst/>
              <a:gdLst/>
              <a:ahLst/>
              <a:cxnLst/>
              <a:rect l="l" t="t" r="r" b="b"/>
              <a:pathLst>
                <a:path w="13614" h="10679" extrusionOk="0">
                  <a:moveTo>
                    <a:pt x="3194" y="0"/>
                  </a:moveTo>
                  <a:cubicBezTo>
                    <a:pt x="3138" y="0"/>
                    <a:pt x="3080" y="2"/>
                    <a:pt x="3019" y="6"/>
                  </a:cubicBezTo>
                  <a:cubicBezTo>
                    <a:pt x="2849" y="32"/>
                    <a:pt x="2692" y="111"/>
                    <a:pt x="2548" y="228"/>
                  </a:cubicBezTo>
                  <a:cubicBezTo>
                    <a:pt x="2287" y="476"/>
                    <a:pt x="2274" y="855"/>
                    <a:pt x="2013" y="1012"/>
                  </a:cubicBezTo>
                  <a:cubicBezTo>
                    <a:pt x="1895" y="1103"/>
                    <a:pt x="1751" y="1143"/>
                    <a:pt x="1595" y="1156"/>
                  </a:cubicBezTo>
                  <a:lnTo>
                    <a:pt x="1138" y="1156"/>
                  </a:lnTo>
                  <a:cubicBezTo>
                    <a:pt x="981" y="1156"/>
                    <a:pt x="824" y="1156"/>
                    <a:pt x="680" y="1169"/>
                  </a:cubicBezTo>
                  <a:cubicBezTo>
                    <a:pt x="510" y="1195"/>
                    <a:pt x="367" y="1260"/>
                    <a:pt x="249" y="1365"/>
                  </a:cubicBezTo>
                  <a:cubicBezTo>
                    <a:pt x="132" y="1469"/>
                    <a:pt x="66" y="1613"/>
                    <a:pt x="40" y="1770"/>
                  </a:cubicBezTo>
                  <a:cubicBezTo>
                    <a:pt x="14" y="1913"/>
                    <a:pt x="14" y="2057"/>
                    <a:pt x="27" y="2214"/>
                  </a:cubicBezTo>
                  <a:lnTo>
                    <a:pt x="27" y="3860"/>
                  </a:lnTo>
                  <a:cubicBezTo>
                    <a:pt x="27" y="5950"/>
                    <a:pt x="40" y="7648"/>
                    <a:pt x="40" y="8837"/>
                  </a:cubicBezTo>
                  <a:lnTo>
                    <a:pt x="40" y="8798"/>
                  </a:lnTo>
                  <a:cubicBezTo>
                    <a:pt x="53" y="7622"/>
                    <a:pt x="66" y="5937"/>
                    <a:pt x="66" y="3847"/>
                  </a:cubicBezTo>
                  <a:lnTo>
                    <a:pt x="66" y="2214"/>
                  </a:lnTo>
                  <a:cubicBezTo>
                    <a:pt x="66" y="2070"/>
                    <a:pt x="66" y="1926"/>
                    <a:pt x="92" y="1783"/>
                  </a:cubicBezTo>
                  <a:cubicBezTo>
                    <a:pt x="119" y="1652"/>
                    <a:pt x="197" y="1535"/>
                    <a:pt x="301" y="1443"/>
                  </a:cubicBezTo>
                  <a:cubicBezTo>
                    <a:pt x="406" y="1352"/>
                    <a:pt x="537" y="1299"/>
                    <a:pt x="680" y="1273"/>
                  </a:cubicBezTo>
                  <a:cubicBezTo>
                    <a:pt x="759" y="1267"/>
                    <a:pt x="834" y="1264"/>
                    <a:pt x="909" y="1264"/>
                  </a:cubicBezTo>
                  <a:cubicBezTo>
                    <a:pt x="984" y="1264"/>
                    <a:pt x="1059" y="1267"/>
                    <a:pt x="1138" y="1273"/>
                  </a:cubicBezTo>
                  <a:lnTo>
                    <a:pt x="1582" y="1273"/>
                  </a:lnTo>
                  <a:cubicBezTo>
                    <a:pt x="1751" y="1260"/>
                    <a:pt x="1921" y="1208"/>
                    <a:pt x="2052" y="1103"/>
                  </a:cubicBezTo>
                  <a:cubicBezTo>
                    <a:pt x="2352" y="908"/>
                    <a:pt x="2379" y="516"/>
                    <a:pt x="2601" y="320"/>
                  </a:cubicBezTo>
                  <a:cubicBezTo>
                    <a:pt x="2718" y="215"/>
                    <a:pt x="2862" y="150"/>
                    <a:pt x="3019" y="124"/>
                  </a:cubicBezTo>
                  <a:lnTo>
                    <a:pt x="6676" y="124"/>
                  </a:lnTo>
                  <a:cubicBezTo>
                    <a:pt x="6846" y="124"/>
                    <a:pt x="7016" y="176"/>
                    <a:pt x="7147" y="280"/>
                  </a:cubicBezTo>
                  <a:cubicBezTo>
                    <a:pt x="7225" y="333"/>
                    <a:pt x="7277" y="398"/>
                    <a:pt x="7330" y="463"/>
                  </a:cubicBezTo>
                  <a:lnTo>
                    <a:pt x="7473" y="699"/>
                  </a:lnTo>
                  <a:cubicBezTo>
                    <a:pt x="7578" y="868"/>
                    <a:pt x="7735" y="999"/>
                    <a:pt x="7931" y="1064"/>
                  </a:cubicBezTo>
                  <a:cubicBezTo>
                    <a:pt x="8022" y="1090"/>
                    <a:pt x="8126" y="1103"/>
                    <a:pt x="8231" y="1103"/>
                  </a:cubicBezTo>
                  <a:lnTo>
                    <a:pt x="12868" y="1103"/>
                  </a:lnTo>
                  <a:cubicBezTo>
                    <a:pt x="12960" y="1117"/>
                    <a:pt x="13051" y="1156"/>
                    <a:pt x="13130" y="1195"/>
                  </a:cubicBezTo>
                  <a:cubicBezTo>
                    <a:pt x="13313" y="1286"/>
                    <a:pt x="13443" y="1456"/>
                    <a:pt x="13469" y="1665"/>
                  </a:cubicBezTo>
                  <a:cubicBezTo>
                    <a:pt x="13482" y="1770"/>
                    <a:pt x="13482" y="1874"/>
                    <a:pt x="13469" y="1979"/>
                  </a:cubicBezTo>
                  <a:lnTo>
                    <a:pt x="13469" y="10588"/>
                  </a:lnTo>
                  <a:lnTo>
                    <a:pt x="13469" y="10588"/>
                  </a:lnTo>
                  <a:lnTo>
                    <a:pt x="3776" y="10614"/>
                  </a:lnTo>
                  <a:lnTo>
                    <a:pt x="1007" y="10627"/>
                  </a:lnTo>
                  <a:lnTo>
                    <a:pt x="1" y="10627"/>
                  </a:lnTo>
                  <a:lnTo>
                    <a:pt x="79" y="10640"/>
                  </a:lnTo>
                  <a:lnTo>
                    <a:pt x="994" y="10640"/>
                  </a:lnTo>
                  <a:lnTo>
                    <a:pt x="3776" y="10653"/>
                  </a:lnTo>
                  <a:lnTo>
                    <a:pt x="13548" y="10679"/>
                  </a:lnTo>
                  <a:lnTo>
                    <a:pt x="13600" y="10679"/>
                  </a:lnTo>
                  <a:lnTo>
                    <a:pt x="13600" y="1966"/>
                  </a:lnTo>
                  <a:cubicBezTo>
                    <a:pt x="13613" y="1861"/>
                    <a:pt x="13600" y="1744"/>
                    <a:pt x="13600" y="1639"/>
                  </a:cubicBezTo>
                  <a:cubicBezTo>
                    <a:pt x="13548" y="1404"/>
                    <a:pt x="13404" y="1208"/>
                    <a:pt x="13195" y="1090"/>
                  </a:cubicBezTo>
                  <a:cubicBezTo>
                    <a:pt x="13104" y="1038"/>
                    <a:pt x="12999" y="1012"/>
                    <a:pt x="12895" y="999"/>
                  </a:cubicBezTo>
                  <a:cubicBezTo>
                    <a:pt x="12830" y="990"/>
                    <a:pt x="12759" y="981"/>
                    <a:pt x="12686" y="981"/>
                  </a:cubicBezTo>
                  <a:cubicBezTo>
                    <a:pt x="12655" y="981"/>
                    <a:pt x="12625" y="982"/>
                    <a:pt x="12594" y="986"/>
                  </a:cubicBezTo>
                  <a:lnTo>
                    <a:pt x="8244" y="986"/>
                  </a:lnTo>
                  <a:cubicBezTo>
                    <a:pt x="8153" y="986"/>
                    <a:pt x="8061" y="973"/>
                    <a:pt x="7983" y="947"/>
                  </a:cubicBezTo>
                  <a:cubicBezTo>
                    <a:pt x="7813" y="894"/>
                    <a:pt x="7669" y="777"/>
                    <a:pt x="7578" y="633"/>
                  </a:cubicBezTo>
                  <a:lnTo>
                    <a:pt x="7434" y="398"/>
                  </a:lnTo>
                  <a:cubicBezTo>
                    <a:pt x="7382" y="320"/>
                    <a:pt x="7303" y="241"/>
                    <a:pt x="7225" y="176"/>
                  </a:cubicBezTo>
                  <a:cubicBezTo>
                    <a:pt x="7068" y="58"/>
                    <a:pt x="6885" y="6"/>
                    <a:pt x="6689" y="6"/>
                  </a:cubicBezTo>
                  <a:lnTo>
                    <a:pt x="3528" y="6"/>
                  </a:lnTo>
                  <a:cubicBezTo>
                    <a:pt x="3415" y="6"/>
                    <a:pt x="3307" y="0"/>
                    <a:pt x="3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p:nvPr/>
          </p:nvSpPr>
          <p:spPr>
            <a:xfrm>
              <a:off x="4145075" y="1659725"/>
              <a:ext cx="71875" cy="2725"/>
            </a:xfrm>
            <a:custGeom>
              <a:avLst/>
              <a:gdLst/>
              <a:ahLst/>
              <a:cxnLst/>
              <a:rect l="l" t="t" r="r" b="b"/>
              <a:pathLst>
                <a:path w="2875" h="109" extrusionOk="0">
                  <a:moveTo>
                    <a:pt x="1437" y="0"/>
                  </a:moveTo>
                  <a:cubicBezTo>
                    <a:pt x="957" y="0"/>
                    <a:pt x="477" y="20"/>
                    <a:pt x="0" y="59"/>
                  </a:cubicBezTo>
                  <a:cubicBezTo>
                    <a:pt x="477" y="92"/>
                    <a:pt x="957" y="108"/>
                    <a:pt x="1437" y="108"/>
                  </a:cubicBezTo>
                  <a:cubicBezTo>
                    <a:pt x="1917" y="108"/>
                    <a:pt x="2397" y="92"/>
                    <a:pt x="2874" y="59"/>
                  </a:cubicBezTo>
                  <a:cubicBezTo>
                    <a:pt x="2397" y="20"/>
                    <a:pt x="1917" y="0"/>
                    <a:pt x="1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p:nvPr/>
          </p:nvSpPr>
          <p:spPr>
            <a:xfrm>
              <a:off x="4167275" y="1733025"/>
              <a:ext cx="382125" cy="264575"/>
            </a:xfrm>
            <a:custGeom>
              <a:avLst/>
              <a:gdLst/>
              <a:ahLst/>
              <a:cxnLst/>
              <a:rect l="l" t="t" r="r" b="b"/>
              <a:pathLst>
                <a:path w="15285" h="10583" extrusionOk="0">
                  <a:moveTo>
                    <a:pt x="7604" y="0"/>
                  </a:moveTo>
                  <a:cubicBezTo>
                    <a:pt x="7590" y="0"/>
                    <a:pt x="7577" y="1"/>
                    <a:pt x="7564" y="1"/>
                  </a:cubicBezTo>
                  <a:lnTo>
                    <a:pt x="3541" y="1"/>
                  </a:lnTo>
                  <a:cubicBezTo>
                    <a:pt x="3528" y="1"/>
                    <a:pt x="3515" y="0"/>
                    <a:pt x="3503" y="0"/>
                  </a:cubicBezTo>
                  <a:cubicBezTo>
                    <a:pt x="3190" y="0"/>
                    <a:pt x="2894" y="155"/>
                    <a:pt x="2731" y="419"/>
                  </a:cubicBezTo>
                  <a:lnTo>
                    <a:pt x="2548" y="733"/>
                  </a:lnTo>
                  <a:cubicBezTo>
                    <a:pt x="2372" y="996"/>
                    <a:pt x="2088" y="1152"/>
                    <a:pt x="1776" y="1152"/>
                  </a:cubicBezTo>
                  <a:cubicBezTo>
                    <a:pt x="1763" y="1152"/>
                    <a:pt x="1751" y="1151"/>
                    <a:pt x="1738" y="1151"/>
                  </a:cubicBezTo>
                  <a:lnTo>
                    <a:pt x="889" y="1151"/>
                  </a:lnTo>
                  <a:cubicBezTo>
                    <a:pt x="405" y="1151"/>
                    <a:pt x="0" y="1477"/>
                    <a:pt x="0" y="1869"/>
                  </a:cubicBezTo>
                  <a:lnTo>
                    <a:pt x="0" y="10583"/>
                  </a:lnTo>
                  <a:lnTo>
                    <a:pt x="15285" y="10583"/>
                  </a:lnTo>
                  <a:lnTo>
                    <a:pt x="15285" y="1699"/>
                  </a:lnTo>
                  <a:cubicBezTo>
                    <a:pt x="15285" y="1308"/>
                    <a:pt x="14893" y="981"/>
                    <a:pt x="14396" y="981"/>
                  </a:cubicBezTo>
                  <a:lnTo>
                    <a:pt x="9289" y="981"/>
                  </a:lnTo>
                  <a:cubicBezTo>
                    <a:pt x="9276" y="981"/>
                    <a:pt x="9263" y="982"/>
                    <a:pt x="9251" y="982"/>
                  </a:cubicBezTo>
                  <a:cubicBezTo>
                    <a:pt x="8964" y="982"/>
                    <a:pt x="8693" y="841"/>
                    <a:pt x="8518" y="628"/>
                  </a:cubicBezTo>
                  <a:lnTo>
                    <a:pt x="8322" y="354"/>
                  </a:lnTo>
                  <a:cubicBezTo>
                    <a:pt x="8147" y="129"/>
                    <a:pt x="7878" y="0"/>
                    <a:pt x="7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4166625" y="1731625"/>
              <a:ext cx="385075" cy="267275"/>
            </a:xfrm>
            <a:custGeom>
              <a:avLst/>
              <a:gdLst/>
              <a:ahLst/>
              <a:cxnLst/>
              <a:rect l="l" t="t" r="r" b="b"/>
              <a:pathLst>
                <a:path w="15403" h="10691" extrusionOk="0">
                  <a:moveTo>
                    <a:pt x="7533" y="0"/>
                  </a:moveTo>
                  <a:cubicBezTo>
                    <a:pt x="7488" y="0"/>
                    <a:pt x="7441" y="2"/>
                    <a:pt x="7394" y="5"/>
                  </a:cubicBezTo>
                  <a:lnTo>
                    <a:pt x="3514" y="5"/>
                  </a:lnTo>
                  <a:cubicBezTo>
                    <a:pt x="3331" y="18"/>
                    <a:pt x="3149" y="70"/>
                    <a:pt x="3005" y="175"/>
                  </a:cubicBezTo>
                  <a:cubicBezTo>
                    <a:pt x="2927" y="214"/>
                    <a:pt x="2848" y="279"/>
                    <a:pt x="2796" y="358"/>
                  </a:cubicBezTo>
                  <a:cubicBezTo>
                    <a:pt x="2744" y="423"/>
                    <a:pt x="2704" y="488"/>
                    <a:pt x="2652" y="567"/>
                  </a:cubicBezTo>
                  <a:cubicBezTo>
                    <a:pt x="2587" y="723"/>
                    <a:pt x="2495" y="854"/>
                    <a:pt x="2365" y="959"/>
                  </a:cubicBezTo>
                  <a:cubicBezTo>
                    <a:pt x="2247" y="1050"/>
                    <a:pt x="2090" y="1115"/>
                    <a:pt x="1934" y="1141"/>
                  </a:cubicBezTo>
                  <a:cubicBezTo>
                    <a:pt x="1620" y="1154"/>
                    <a:pt x="1281" y="1154"/>
                    <a:pt x="967" y="1154"/>
                  </a:cubicBezTo>
                  <a:cubicBezTo>
                    <a:pt x="942" y="1153"/>
                    <a:pt x="918" y="1152"/>
                    <a:pt x="894" y="1152"/>
                  </a:cubicBezTo>
                  <a:cubicBezTo>
                    <a:pt x="583" y="1152"/>
                    <a:pt x="300" y="1305"/>
                    <a:pt x="118" y="1559"/>
                  </a:cubicBezTo>
                  <a:cubicBezTo>
                    <a:pt x="39" y="1703"/>
                    <a:pt x="0" y="1860"/>
                    <a:pt x="13" y="2017"/>
                  </a:cubicBezTo>
                  <a:lnTo>
                    <a:pt x="13" y="3336"/>
                  </a:lnTo>
                  <a:cubicBezTo>
                    <a:pt x="26" y="5583"/>
                    <a:pt x="39" y="7412"/>
                    <a:pt x="39" y="8679"/>
                  </a:cubicBezTo>
                  <a:cubicBezTo>
                    <a:pt x="53" y="9306"/>
                    <a:pt x="53" y="9789"/>
                    <a:pt x="53" y="10116"/>
                  </a:cubicBezTo>
                  <a:lnTo>
                    <a:pt x="53" y="10103"/>
                  </a:lnTo>
                  <a:cubicBezTo>
                    <a:pt x="53" y="9763"/>
                    <a:pt x="53" y="9280"/>
                    <a:pt x="53" y="8653"/>
                  </a:cubicBezTo>
                  <a:cubicBezTo>
                    <a:pt x="66" y="7386"/>
                    <a:pt x="79" y="5570"/>
                    <a:pt x="79" y="3323"/>
                  </a:cubicBezTo>
                  <a:lnTo>
                    <a:pt x="79" y="2017"/>
                  </a:lnTo>
                  <a:cubicBezTo>
                    <a:pt x="66" y="1873"/>
                    <a:pt x="92" y="1729"/>
                    <a:pt x="170" y="1612"/>
                  </a:cubicBezTo>
                  <a:cubicBezTo>
                    <a:pt x="339" y="1383"/>
                    <a:pt x="596" y="1243"/>
                    <a:pt x="881" y="1243"/>
                  </a:cubicBezTo>
                  <a:cubicBezTo>
                    <a:pt x="905" y="1243"/>
                    <a:pt x="929" y="1244"/>
                    <a:pt x="954" y="1246"/>
                  </a:cubicBezTo>
                  <a:cubicBezTo>
                    <a:pt x="1172" y="1246"/>
                    <a:pt x="1378" y="1252"/>
                    <a:pt x="1595" y="1252"/>
                  </a:cubicBezTo>
                  <a:cubicBezTo>
                    <a:pt x="1704" y="1252"/>
                    <a:pt x="1816" y="1250"/>
                    <a:pt x="1934" y="1246"/>
                  </a:cubicBezTo>
                  <a:cubicBezTo>
                    <a:pt x="2104" y="1220"/>
                    <a:pt x="2260" y="1154"/>
                    <a:pt x="2404" y="1050"/>
                  </a:cubicBezTo>
                  <a:cubicBezTo>
                    <a:pt x="2482" y="998"/>
                    <a:pt x="2535" y="919"/>
                    <a:pt x="2587" y="854"/>
                  </a:cubicBezTo>
                  <a:cubicBezTo>
                    <a:pt x="2639" y="776"/>
                    <a:pt x="2678" y="710"/>
                    <a:pt x="2717" y="632"/>
                  </a:cubicBezTo>
                  <a:cubicBezTo>
                    <a:pt x="2757" y="554"/>
                    <a:pt x="2796" y="488"/>
                    <a:pt x="2848" y="423"/>
                  </a:cubicBezTo>
                  <a:cubicBezTo>
                    <a:pt x="2900" y="358"/>
                    <a:pt x="2966" y="292"/>
                    <a:pt x="3031" y="253"/>
                  </a:cubicBezTo>
                  <a:cubicBezTo>
                    <a:pt x="3175" y="162"/>
                    <a:pt x="3331" y="109"/>
                    <a:pt x="3501" y="109"/>
                  </a:cubicBezTo>
                  <a:lnTo>
                    <a:pt x="7381" y="109"/>
                  </a:lnTo>
                  <a:cubicBezTo>
                    <a:pt x="7424" y="106"/>
                    <a:pt x="7468" y="105"/>
                    <a:pt x="7512" y="105"/>
                  </a:cubicBezTo>
                  <a:cubicBezTo>
                    <a:pt x="7655" y="105"/>
                    <a:pt x="7800" y="122"/>
                    <a:pt x="7930" y="162"/>
                  </a:cubicBezTo>
                  <a:cubicBezTo>
                    <a:pt x="8113" y="227"/>
                    <a:pt x="8269" y="345"/>
                    <a:pt x="8361" y="514"/>
                  </a:cubicBezTo>
                  <a:cubicBezTo>
                    <a:pt x="8426" y="593"/>
                    <a:pt x="8478" y="671"/>
                    <a:pt x="8544" y="750"/>
                  </a:cubicBezTo>
                  <a:cubicBezTo>
                    <a:pt x="8609" y="828"/>
                    <a:pt x="8701" y="893"/>
                    <a:pt x="8792" y="945"/>
                  </a:cubicBezTo>
                  <a:cubicBezTo>
                    <a:pt x="8956" y="1039"/>
                    <a:pt x="9142" y="1091"/>
                    <a:pt x="9330" y="1091"/>
                  </a:cubicBezTo>
                  <a:cubicBezTo>
                    <a:pt x="9351" y="1091"/>
                    <a:pt x="9372" y="1090"/>
                    <a:pt x="9393" y="1089"/>
                  </a:cubicBezTo>
                  <a:lnTo>
                    <a:pt x="14370" y="1089"/>
                  </a:lnTo>
                  <a:cubicBezTo>
                    <a:pt x="14394" y="1088"/>
                    <a:pt x="14419" y="1087"/>
                    <a:pt x="14443" y="1087"/>
                  </a:cubicBezTo>
                  <a:cubicBezTo>
                    <a:pt x="14617" y="1087"/>
                    <a:pt x="14798" y="1128"/>
                    <a:pt x="14958" y="1220"/>
                  </a:cubicBezTo>
                  <a:cubicBezTo>
                    <a:pt x="15128" y="1324"/>
                    <a:pt x="15245" y="1494"/>
                    <a:pt x="15285" y="1690"/>
                  </a:cubicBezTo>
                  <a:lnTo>
                    <a:pt x="15285" y="10599"/>
                  </a:lnTo>
                  <a:lnTo>
                    <a:pt x="15285" y="10599"/>
                  </a:lnTo>
                  <a:lnTo>
                    <a:pt x="4337" y="10625"/>
                  </a:lnTo>
                  <a:lnTo>
                    <a:pt x="1176" y="10639"/>
                  </a:lnTo>
                  <a:lnTo>
                    <a:pt x="1163" y="10639"/>
                  </a:lnTo>
                  <a:lnTo>
                    <a:pt x="4324" y="10665"/>
                  </a:lnTo>
                  <a:lnTo>
                    <a:pt x="15350" y="10691"/>
                  </a:lnTo>
                  <a:lnTo>
                    <a:pt x="15402" y="10691"/>
                  </a:lnTo>
                  <a:lnTo>
                    <a:pt x="15402" y="1690"/>
                  </a:lnTo>
                  <a:cubicBezTo>
                    <a:pt x="15376" y="1455"/>
                    <a:pt x="15232" y="1246"/>
                    <a:pt x="15036" y="1128"/>
                  </a:cubicBezTo>
                  <a:cubicBezTo>
                    <a:pt x="14870" y="1039"/>
                    <a:pt x="14675" y="979"/>
                    <a:pt x="14483" y="979"/>
                  </a:cubicBezTo>
                  <a:cubicBezTo>
                    <a:pt x="14450" y="979"/>
                    <a:pt x="14416" y="981"/>
                    <a:pt x="14383" y="985"/>
                  </a:cubicBezTo>
                  <a:lnTo>
                    <a:pt x="9406" y="985"/>
                  </a:lnTo>
                  <a:cubicBezTo>
                    <a:pt x="9386" y="986"/>
                    <a:pt x="9366" y="987"/>
                    <a:pt x="9346" y="987"/>
                  </a:cubicBezTo>
                  <a:cubicBezTo>
                    <a:pt x="9173" y="987"/>
                    <a:pt x="9010" y="936"/>
                    <a:pt x="8857" y="854"/>
                  </a:cubicBezTo>
                  <a:cubicBezTo>
                    <a:pt x="8779" y="815"/>
                    <a:pt x="8701" y="750"/>
                    <a:pt x="8635" y="684"/>
                  </a:cubicBezTo>
                  <a:cubicBezTo>
                    <a:pt x="8583" y="619"/>
                    <a:pt x="8531" y="527"/>
                    <a:pt x="8465" y="449"/>
                  </a:cubicBezTo>
                  <a:cubicBezTo>
                    <a:pt x="8361" y="279"/>
                    <a:pt x="8191" y="136"/>
                    <a:pt x="7995" y="70"/>
                  </a:cubicBezTo>
                  <a:cubicBezTo>
                    <a:pt x="7843" y="20"/>
                    <a:pt x="7691" y="0"/>
                    <a:pt x="7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p:cNvSpPr/>
            <p:nvPr/>
          </p:nvSpPr>
          <p:spPr>
            <a:xfrm>
              <a:off x="4256750" y="1754100"/>
              <a:ext cx="95075" cy="2725"/>
            </a:xfrm>
            <a:custGeom>
              <a:avLst/>
              <a:gdLst/>
              <a:ahLst/>
              <a:cxnLst/>
              <a:rect l="l" t="t" r="r" b="b"/>
              <a:pathLst>
                <a:path w="3803" h="109" extrusionOk="0">
                  <a:moveTo>
                    <a:pt x="1902" y="1"/>
                  </a:moveTo>
                  <a:cubicBezTo>
                    <a:pt x="1268" y="1"/>
                    <a:pt x="634" y="20"/>
                    <a:pt x="1" y="60"/>
                  </a:cubicBezTo>
                  <a:cubicBezTo>
                    <a:pt x="634" y="92"/>
                    <a:pt x="1268" y="109"/>
                    <a:pt x="1902" y="109"/>
                  </a:cubicBezTo>
                  <a:cubicBezTo>
                    <a:pt x="2535" y="109"/>
                    <a:pt x="3169" y="92"/>
                    <a:pt x="3802" y="60"/>
                  </a:cubicBezTo>
                  <a:cubicBezTo>
                    <a:pt x="3169" y="20"/>
                    <a:pt x="2535" y="1"/>
                    <a:pt x="1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0"/>
            <p:cNvSpPr/>
            <p:nvPr/>
          </p:nvSpPr>
          <p:spPr>
            <a:xfrm>
              <a:off x="3804750" y="1855500"/>
              <a:ext cx="340025" cy="293300"/>
            </a:xfrm>
            <a:custGeom>
              <a:avLst/>
              <a:gdLst/>
              <a:ahLst/>
              <a:cxnLst/>
              <a:rect l="l" t="t" r="r" b="b"/>
              <a:pathLst>
                <a:path w="13601" h="11732" extrusionOk="0">
                  <a:moveTo>
                    <a:pt x="1" y="1"/>
                  </a:moveTo>
                  <a:lnTo>
                    <a:pt x="1" y="11732"/>
                  </a:lnTo>
                  <a:lnTo>
                    <a:pt x="13600" y="11732"/>
                  </a:lnTo>
                  <a:lnTo>
                    <a:pt x="136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0"/>
            <p:cNvSpPr/>
            <p:nvPr/>
          </p:nvSpPr>
          <p:spPr>
            <a:xfrm>
              <a:off x="3777719" y="1855500"/>
              <a:ext cx="340025" cy="293300"/>
            </a:xfrm>
            <a:custGeom>
              <a:avLst/>
              <a:gdLst/>
              <a:ahLst/>
              <a:cxnLst/>
              <a:rect l="l" t="t" r="r" b="b"/>
              <a:pathLst>
                <a:path w="13601" h="11732" extrusionOk="0">
                  <a:moveTo>
                    <a:pt x="1" y="1"/>
                  </a:moveTo>
                  <a:lnTo>
                    <a:pt x="1" y="11732"/>
                  </a:lnTo>
                  <a:lnTo>
                    <a:pt x="13600" y="11732"/>
                  </a:lnTo>
                  <a:lnTo>
                    <a:pt x="13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0"/>
            <p:cNvSpPr/>
            <p:nvPr/>
          </p:nvSpPr>
          <p:spPr>
            <a:xfrm>
              <a:off x="4144750" y="1778425"/>
              <a:ext cx="535950" cy="380825"/>
            </a:xfrm>
            <a:custGeom>
              <a:avLst/>
              <a:gdLst/>
              <a:ahLst/>
              <a:cxnLst/>
              <a:rect l="l" t="t" r="r" b="b"/>
              <a:pathLst>
                <a:path w="21438" h="15233" extrusionOk="0">
                  <a:moveTo>
                    <a:pt x="0" y="1"/>
                  </a:moveTo>
                  <a:lnTo>
                    <a:pt x="0" y="15233"/>
                  </a:lnTo>
                  <a:lnTo>
                    <a:pt x="21437" y="15233"/>
                  </a:lnTo>
                  <a:lnTo>
                    <a:pt x="214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0"/>
            <p:cNvSpPr/>
            <p:nvPr/>
          </p:nvSpPr>
          <p:spPr>
            <a:xfrm>
              <a:off x="4143425" y="1776475"/>
              <a:ext cx="538575" cy="383450"/>
            </a:xfrm>
            <a:custGeom>
              <a:avLst/>
              <a:gdLst/>
              <a:ahLst/>
              <a:cxnLst/>
              <a:rect l="l" t="t" r="r" b="b"/>
              <a:pathLst>
                <a:path w="21543" h="15338" extrusionOk="0">
                  <a:moveTo>
                    <a:pt x="1" y="1"/>
                  </a:moveTo>
                  <a:lnTo>
                    <a:pt x="1" y="15337"/>
                  </a:lnTo>
                  <a:lnTo>
                    <a:pt x="79" y="15337"/>
                  </a:lnTo>
                  <a:lnTo>
                    <a:pt x="15559" y="15311"/>
                  </a:lnTo>
                  <a:lnTo>
                    <a:pt x="19962" y="15298"/>
                  </a:lnTo>
                  <a:lnTo>
                    <a:pt x="19936" y="15298"/>
                  </a:lnTo>
                  <a:lnTo>
                    <a:pt x="15520" y="15285"/>
                  </a:lnTo>
                  <a:lnTo>
                    <a:pt x="118" y="15259"/>
                  </a:lnTo>
                  <a:lnTo>
                    <a:pt x="118" y="15259"/>
                  </a:lnTo>
                  <a:lnTo>
                    <a:pt x="118" y="131"/>
                  </a:lnTo>
                  <a:lnTo>
                    <a:pt x="118" y="131"/>
                  </a:lnTo>
                  <a:lnTo>
                    <a:pt x="21464" y="118"/>
                  </a:lnTo>
                  <a:lnTo>
                    <a:pt x="21464" y="118"/>
                  </a:lnTo>
                  <a:cubicBezTo>
                    <a:pt x="21464" y="4712"/>
                    <a:pt x="21477" y="8499"/>
                    <a:pt x="21477" y="11144"/>
                  </a:cubicBezTo>
                  <a:cubicBezTo>
                    <a:pt x="21490" y="12476"/>
                    <a:pt x="21490" y="13508"/>
                    <a:pt x="21490" y="14227"/>
                  </a:cubicBezTo>
                  <a:lnTo>
                    <a:pt x="21490" y="15311"/>
                  </a:lnTo>
                  <a:cubicBezTo>
                    <a:pt x="21503" y="15206"/>
                    <a:pt x="21516" y="15115"/>
                    <a:pt x="21503" y="15010"/>
                  </a:cubicBezTo>
                  <a:lnTo>
                    <a:pt x="21503" y="14214"/>
                  </a:lnTo>
                  <a:cubicBezTo>
                    <a:pt x="21516" y="13508"/>
                    <a:pt x="21516" y="12476"/>
                    <a:pt x="21516" y="11144"/>
                  </a:cubicBezTo>
                  <a:cubicBezTo>
                    <a:pt x="21529" y="8479"/>
                    <a:pt x="21529" y="4677"/>
                    <a:pt x="21542" y="40"/>
                  </a:cubicBezTo>
                  <a:lnTo>
                    <a:pt x="21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0"/>
            <p:cNvSpPr/>
            <p:nvPr/>
          </p:nvSpPr>
          <p:spPr>
            <a:xfrm>
              <a:off x="4317500" y="2029250"/>
              <a:ext cx="248550" cy="36925"/>
            </a:xfrm>
            <a:custGeom>
              <a:avLst/>
              <a:gdLst/>
              <a:ahLst/>
              <a:cxnLst/>
              <a:rect l="l" t="t" r="r" b="b"/>
              <a:pathLst>
                <a:path w="9942" h="1477" extrusionOk="0">
                  <a:moveTo>
                    <a:pt x="1" y="1"/>
                  </a:moveTo>
                  <a:lnTo>
                    <a:pt x="1" y="1477"/>
                  </a:lnTo>
                  <a:lnTo>
                    <a:pt x="9942" y="1477"/>
                  </a:lnTo>
                  <a:lnTo>
                    <a:pt x="99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p:nvPr/>
          </p:nvSpPr>
          <p:spPr>
            <a:xfrm>
              <a:off x="4363875" y="1886200"/>
              <a:ext cx="139475" cy="106825"/>
            </a:xfrm>
            <a:custGeom>
              <a:avLst/>
              <a:gdLst/>
              <a:ahLst/>
              <a:cxnLst/>
              <a:rect l="l" t="t" r="r" b="b"/>
              <a:pathLst>
                <a:path w="5579" h="4273" extrusionOk="0">
                  <a:moveTo>
                    <a:pt x="536" y="1"/>
                  </a:moveTo>
                  <a:cubicBezTo>
                    <a:pt x="236" y="1"/>
                    <a:pt x="1" y="249"/>
                    <a:pt x="1" y="550"/>
                  </a:cubicBezTo>
                  <a:lnTo>
                    <a:pt x="1" y="3737"/>
                  </a:lnTo>
                  <a:cubicBezTo>
                    <a:pt x="1" y="4038"/>
                    <a:pt x="236" y="4273"/>
                    <a:pt x="536" y="4273"/>
                  </a:cubicBezTo>
                  <a:lnTo>
                    <a:pt x="5043" y="4273"/>
                  </a:lnTo>
                  <a:cubicBezTo>
                    <a:pt x="5331" y="4273"/>
                    <a:pt x="5579" y="4038"/>
                    <a:pt x="5579" y="3737"/>
                  </a:cubicBezTo>
                  <a:lnTo>
                    <a:pt x="5579" y="550"/>
                  </a:lnTo>
                  <a:cubicBezTo>
                    <a:pt x="5579" y="249"/>
                    <a:pt x="5331" y="1"/>
                    <a:pt x="50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0"/>
            <p:cNvSpPr/>
            <p:nvPr/>
          </p:nvSpPr>
          <p:spPr>
            <a:xfrm>
              <a:off x="4393275" y="1918225"/>
              <a:ext cx="28750" cy="32025"/>
            </a:xfrm>
            <a:custGeom>
              <a:avLst/>
              <a:gdLst/>
              <a:ahLst/>
              <a:cxnLst/>
              <a:rect l="l" t="t" r="r" b="b"/>
              <a:pathLst>
                <a:path w="1150" h="1281" extrusionOk="0">
                  <a:moveTo>
                    <a:pt x="13" y="0"/>
                  </a:moveTo>
                  <a:lnTo>
                    <a:pt x="0" y="379"/>
                  </a:lnTo>
                  <a:lnTo>
                    <a:pt x="66" y="379"/>
                  </a:lnTo>
                  <a:cubicBezTo>
                    <a:pt x="66" y="261"/>
                    <a:pt x="118" y="157"/>
                    <a:pt x="209" y="105"/>
                  </a:cubicBezTo>
                  <a:cubicBezTo>
                    <a:pt x="275" y="65"/>
                    <a:pt x="353" y="52"/>
                    <a:pt x="431" y="52"/>
                  </a:cubicBezTo>
                  <a:lnTo>
                    <a:pt x="431" y="1058"/>
                  </a:lnTo>
                  <a:cubicBezTo>
                    <a:pt x="431" y="1111"/>
                    <a:pt x="418" y="1150"/>
                    <a:pt x="392" y="1189"/>
                  </a:cubicBezTo>
                  <a:cubicBezTo>
                    <a:pt x="353" y="1228"/>
                    <a:pt x="301" y="1228"/>
                    <a:pt x="249" y="1228"/>
                  </a:cubicBezTo>
                  <a:lnTo>
                    <a:pt x="249" y="1280"/>
                  </a:lnTo>
                  <a:lnTo>
                    <a:pt x="915" y="1280"/>
                  </a:lnTo>
                  <a:lnTo>
                    <a:pt x="915" y="1228"/>
                  </a:lnTo>
                  <a:cubicBezTo>
                    <a:pt x="863" y="1228"/>
                    <a:pt x="810" y="1215"/>
                    <a:pt x="758" y="1189"/>
                  </a:cubicBezTo>
                  <a:cubicBezTo>
                    <a:pt x="732" y="1150"/>
                    <a:pt x="719" y="1097"/>
                    <a:pt x="732" y="1058"/>
                  </a:cubicBezTo>
                  <a:lnTo>
                    <a:pt x="732" y="52"/>
                  </a:lnTo>
                  <a:cubicBezTo>
                    <a:pt x="797" y="52"/>
                    <a:pt x="876" y="65"/>
                    <a:pt x="941" y="105"/>
                  </a:cubicBezTo>
                  <a:cubicBezTo>
                    <a:pt x="1032" y="157"/>
                    <a:pt x="1098" y="261"/>
                    <a:pt x="1098" y="379"/>
                  </a:cubicBezTo>
                  <a:lnTo>
                    <a:pt x="1150" y="379"/>
                  </a:lnTo>
                  <a:lnTo>
                    <a:pt x="1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0"/>
            <p:cNvSpPr/>
            <p:nvPr/>
          </p:nvSpPr>
          <p:spPr>
            <a:xfrm>
              <a:off x="4430175" y="1919025"/>
              <a:ext cx="44775" cy="2975"/>
            </a:xfrm>
            <a:custGeom>
              <a:avLst/>
              <a:gdLst/>
              <a:ahLst/>
              <a:cxnLst/>
              <a:rect l="l" t="t" r="r" b="b"/>
              <a:pathLst>
                <a:path w="1791" h="119" extrusionOk="0">
                  <a:moveTo>
                    <a:pt x="890" y="1"/>
                  </a:moveTo>
                  <a:cubicBezTo>
                    <a:pt x="592" y="1"/>
                    <a:pt x="294" y="20"/>
                    <a:pt x="1" y="60"/>
                  </a:cubicBezTo>
                  <a:cubicBezTo>
                    <a:pt x="294" y="99"/>
                    <a:pt x="592" y="118"/>
                    <a:pt x="890" y="118"/>
                  </a:cubicBezTo>
                  <a:cubicBezTo>
                    <a:pt x="1189" y="118"/>
                    <a:pt x="1490" y="99"/>
                    <a:pt x="1790" y="60"/>
                  </a:cubicBezTo>
                  <a:cubicBezTo>
                    <a:pt x="1490" y="20"/>
                    <a:pt x="1189" y="1"/>
                    <a:pt x="8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p:nvPr/>
          </p:nvSpPr>
          <p:spPr>
            <a:xfrm>
              <a:off x="4430825" y="1939200"/>
              <a:ext cx="45100" cy="2725"/>
            </a:xfrm>
            <a:custGeom>
              <a:avLst/>
              <a:gdLst/>
              <a:ahLst/>
              <a:cxnLst/>
              <a:rect l="l" t="t" r="r" b="b"/>
              <a:pathLst>
                <a:path w="1804" h="109" extrusionOk="0">
                  <a:moveTo>
                    <a:pt x="902" y="0"/>
                  </a:moveTo>
                  <a:cubicBezTo>
                    <a:pt x="602" y="0"/>
                    <a:pt x="301" y="17"/>
                    <a:pt x="1" y="49"/>
                  </a:cubicBezTo>
                  <a:cubicBezTo>
                    <a:pt x="301" y="89"/>
                    <a:pt x="602" y="108"/>
                    <a:pt x="902" y="108"/>
                  </a:cubicBezTo>
                  <a:cubicBezTo>
                    <a:pt x="1202" y="108"/>
                    <a:pt x="1503" y="89"/>
                    <a:pt x="1803" y="49"/>
                  </a:cubicBezTo>
                  <a:cubicBezTo>
                    <a:pt x="1503" y="17"/>
                    <a:pt x="1202" y="0"/>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0"/>
            <p:cNvSpPr/>
            <p:nvPr/>
          </p:nvSpPr>
          <p:spPr>
            <a:xfrm>
              <a:off x="4398500" y="1959200"/>
              <a:ext cx="83300" cy="2725"/>
            </a:xfrm>
            <a:custGeom>
              <a:avLst/>
              <a:gdLst/>
              <a:ahLst/>
              <a:cxnLst/>
              <a:rect l="l" t="t" r="r" b="b"/>
              <a:pathLst>
                <a:path w="3332" h="109" extrusionOk="0">
                  <a:moveTo>
                    <a:pt x="1666" y="1"/>
                  </a:moveTo>
                  <a:cubicBezTo>
                    <a:pt x="1111" y="1"/>
                    <a:pt x="556" y="20"/>
                    <a:pt x="0" y="59"/>
                  </a:cubicBezTo>
                  <a:cubicBezTo>
                    <a:pt x="556" y="92"/>
                    <a:pt x="1111" y="108"/>
                    <a:pt x="1666" y="108"/>
                  </a:cubicBezTo>
                  <a:cubicBezTo>
                    <a:pt x="2221" y="108"/>
                    <a:pt x="2776" y="92"/>
                    <a:pt x="3332" y="59"/>
                  </a:cubicBezTo>
                  <a:cubicBezTo>
                    <a:pt x="2776" y="20"/>
                    <a:pt x="2221" y="1"/>
                    <a:pt x="1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0"/>
            <p:cNvSpPr/>
            <p:nvPr/>
          </p:nvSpPr>
          <p:spPr>
            <a:xfrm>
              <a:off x="3810650" y="2200700"/>
              <a:ext cx="538550" cy="383450"/>
            </a:xfrm>
            <a:custGeom>
              <a:avLst/>
              <a:gdLst/>
              <a:ahLst/>
              <a:cxnLst/>
              <a:rect l="l" t="t" r="r" b="b"/>
              <a:pathLst>
                <a:path w="21542" h="15338" extrusionOk="0">
                  <a:moveTo>
                    <a:pt x="0" y="1"/>
                  </a:moveTo>
                  <a:lnTo>
                    <a:pt x="0" y="15337"/>
                  </a:lnTo>
                  <a:lnTo>
                    <a:pt x="52" y="15337"/>
                  </a:lnTo>
                  <a:lnTo>
                    <a:pt x="15533" y="15311"/>
                  </a:lnTo>
                  <a:lnTo>
                    <a:pt x="19935" y="15298"/>
                  </a:lnTo>
                  <a:lnTo>
                    <a:pt x="19909" y="15298"/>
                  </a:lnTo>
                  <a:lnTo>
                    <a:pt x="15506" y="15285"/>
                  </a:lnTo>
                  <a:lnTo>
                    <a:pt x="92" y="15259"/>
                  </a:lnTo>
                  <a:lnTo>
                    <a:pt x="92" y="15259"/>
                  </a:lnTo>
                  <a:lnTo>
                    <a:pt x="92" y="119"/>
                  </a:lnTo>
                  <a:lnTo>
                    <a:pt x="21424" y="119"/>
                  </a:lnTo>
                  <a:cubicBezTo>
                    <a:pt x="21437" y="4712"/>
                    <a:pt x="21450" y="8500"/>
                    <a:pt x="21450" y="11144"/>
                  </a:cubicBezTo>
                  <a:lnTo>
                    <a:pt x="21450" y="15311"/>
                  </a:lnTo>
                  <a:cubicBezTo>
                    <a:pt x="21490" y="15220"/>
                    <a:pt x="21503" y="15115"/>
                    <a:pt x="21503" y="15024"/>
                  </a:cubicBezTo>
                  <a:lnTo>
                    <a:pt x="21503" y="14214"/>
                  </a:lnTo>
                  <a:cubicBezTo>
                    <a:pt x="21516" y="13509"/>
                    <a:pt x="21516" y="12477"/>
                    <a:pt x="21516" y="11157"/>
                  </a:cubicBezTo>
                  <a:cubicBezTo>
                    <a:pt x="21516" y="8492"/>
                    <a:pt x="21529" y="4678"/>
                    <a:pt x="21542" y="53"/>
                  </a:cubicBezTo>
                  <a:lnTo>
                    <a:pt x="21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p:cNvSpPr/>
            <p:nvPr/>
          </p:nvSpPr>
          <p:spPr>
            <a:xfrm>
              <a:off x="3974925" y="2436500"/>
              <a:ext cx="226675" cy="36925"/>
            </a:xfrm>
            <a:custGeom>
              <a:avLst/>
              <a:gdLst/>
              <a:ahLst/>
              <a:cxnLst/>
              <a:rect l="l" t="t" r="r" b="b"/>
              <a:pathLst>
                <a:path w="9067" h="1477" extrusionOk="0">
                  <a:moveTo>
                    <a:pt x="0" y="1"/>
                  </a:moveTo>
                  <a:lnTo>
                    <a:pt x="0" y="1477"/>
                  </a:lnTo>
                  <a:lnTo>
                    <a:pt x="9066" y="1477"/>
                  </a:lnTo>
                  <a:lnTo>
                    <a:pt x="90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0"/>
            <p:cNvSpPr/>
            <p:nvPr/>
          </p:nvSpPr>
          <p:spPr>
            <a:xfrm>
              <a:off x="4022600" y="2293125"/>
              <a:ext cx="139475" cy="106825"/>
            </a:xfrm>
            <a:custGeom>
              <a:avLst/>
              <a:gdLst/>
              <a:ahLst/>
              <a:cxnLst/>
              <a:rect l="l" t="t" r="r" b="b"/>
              <a:pathLst>
                <a:path w="5579" h="4273" extrusionOk="0">
                  <a:moveTo>
                    <a:pt x="536" y="1"/>
                  </a:moveTo>
                  <a:cubicBezTo>
                    <a:pt x="235" y="1"/>
                    <a:pt x="0" y="236"/>
                    <a:pt x="0" y="537"/>
                  </a:cubicBezTo>
                  <a:lnTo>
                    <a:pt x="0" y="3737"/>
                  </a:lnTo>
                  <a:cubicBezTo>
                    <a:pt x="0" y="4038"/>
                    <a:pt x="235" y="4273"/>
                    <a:pt x="536" y="4273"/>
                  </a:cubicBezTo>
                  <a:lnTo>
                    <a:pt x="5030" y="4273"/>
                  </a:lnTo>
                  <a:cubicBezTo>
                    <a:pt x="5330" y="4273"/>
                    <a:pt x="5578" y="4038"/>
                    <a:pt x="5578" y="3737"/>
                  </a:cubicBezTo>
                  <a:lnTo>
                    <a:pt x="5578" y="537"/>
                  </a:lnTo>
                  <a:cubicBezTo>
                    <a:pt x="5578" y="236"/>
                    <a:pt x="5330" y="1"/>
                    <a:pt x="5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0"/>
            <p:cNvSpPr/>
            <p:nvPr/>
          </p:nvSpPr>
          <p:spPr>
            <a:xfrm>
              <a:off x="4065475" y="2350700"/>
              <a:ext cx="19200" cy="16250"/>
            </a:xfrm>
            <a:custGeom>
              <a:avLst/>
              <a:gdLst/>
              <a:ahLst/>
              <a:cxnLst/>
              <a:rect l="l" t="t" r="r" b="b"/>
              <a:pathLst>
                <a:path w="768" h="650" extrusionOk="0">
                  <a:moveTo>
                    <a:pt x="384" y="0"/>
                  </a:moveTo>
                  <a:cubicBezTo>
                    <a:pt x="176" y="0"/>
                    <a:pt x="1" y="206"/>
                    <a:pt x="75" y="428"/>
                  </a:cubicBezTo>
                  <a:cubicBezTo>
                    <a:pt x="130" y="574"/>
                    <a:pt x="263" y="649"/>
                    <a:pt x="393" y="649"/>
                  </a:cubicBezTo>
                  <a:cubicBezTo>
                    <a:pt x="508" y="649"/>
                    <a:pt x="621" y="590"/>
                    <a:pt x="676" y="467"/>
                  </a:cubicBezTo>
                  <a:cubicBezTo>
                    <a:pt x="767" y="311"/>
                    <a:pt x="702" y="115"/>
                    <a:pt x="545" y="36"/>
                  </a:cubicBezTo>
                  <a:lnTo>
                    <a:pt x="532" y="36"/>
                  </a:lnTo>
                  <a:cubicBezTo>
                    <a:pt x="483" y="12"/>
                    <a:pt x="433"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p:nvPr/>
          </p:nvSpPr>
          <p:spPr>
            <a:xfrm>
              <a:off x="4079425" y="2321550"/>
              <a:ext cx="3950" cy="38225"/>
            </a:xfrm>
            <a:custGeom>
              <a:avLst/>
              <a:gdLst/>
              <a:ahLst/>
              <a:cxnLst/>
              <a:rect l="l" t="t" r="r" b="b"/>
              <a:pathLst>
                <a:path w="158" h="1529" extrusionOk="0">
                  <a:moveTo>
                    <a:pt x="66" y="0"/>
                  </a:moveTo>
                  <a:cubicBezTo>
                    <a:pt x="13" y="249"/>
                    <a:pt x="0" y="510"/>
                    <a:pt x="26" y="758"/>
                  </a:cubicBezTo>
                  <a:cubicBezTo>
                    <a:pt x="0" y="1019"/>
                    <a:pt x="40" y="1281"/>
                    <a:pt x="131" y="1529"/>
                  </a:cubicBezTo>
                  <a:cubicBezTo>
                    <a:pt x="157" y="1268"/>
                    <a:pt x="157" y="1019"/>
                    <a:pt x="131" y="758"/>
                  </a:cubicBezTo>
                  <a:cubicBezTo>
                    <a:pt x="157" y="510"/>
                    <a:pt x="131" y="249"/>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0"/>
            <p:cNvSpPr/>
            <p:nvPr/>
          </p:nvSpPr>
          <p:spPr>
            <a:xfrm>
              <a:off x="4080400" y="2322150"/>
              <a:ext cx="26800" cy="7275"/>
            </a:xfrm>
            <a:custGeom>
              <a:avLst/>
              <a:gdLst/>
              <a:ahLst/>
              <a:cxnLst/>
              <a:rect l="l" t="t" r="r" b="b"/>
              <a:pathLst>
                <a:path w="1072" h="291" extrusionOk="0">
                  <a:moveTo>
                    <a:pt x="20" y="0"/>
                  </a:moveTo>
                  <a:cubicBezTo>
                    <a:pt x="17" y="0"/>
                    <a:pt x="15" y="1"/>
                    <a:pt x="14" y="3"/>
                  </a:cubicBezTo>
                  <a:cubicBezTo>
                    <a:pt x="1" y="3"/>
                    <a:pt x="27" y="81"/>
                    <a:pt x="105" y="146"/>
                  </a:cubicBezTo>
                  <a:cubicBezTo>
                    <a:pt x="261" y="241"/>
                    <a:pt x="434" y="290"/>
                    <a:pt x="606" y="290"/>
                  </a:cubicBezTo>
                  <a:cubicBezTo>
                    <a:pt x="767" y="290"/>
                    <a:pt x="927" y="248"/>
                    <a:pt x="1072" y="159"/>
                  </a:cubicBezTo>
                  <a:cubicBezTo>
                    <a:pt x="1069" y="152"/>
                    <a:pt x="1059" y="149"/>
                    <a:pt x="1042" y="149"/>
                  </a:cubicBezTo>
                  <a:cubicBezTo>
                    <a:pt x="983" y="149"/>
                    <a:pt x="845" y="182"/>
                    <a:pt x="676" y="182"/>
                  </a:cubicBezTo>
                  <a:cubicBezTo>
                    <a:pt x="627" y="182"/>
                    <a:pt x="576" y="180"/>
                    <a:pt x="523" y="172"/>
                  </a:cubicBezTo>
                  <a:cubicBezTo>
                    <a:pt x="392" y="159"/>
                    <a:pt x="275" y="133"/>
                    <a:pt x="157" y="81"/>
                  </a:cubicBezTo>
                  <a:cubicBezTo>
                    <a:pt x="78" y="36"/>
                    <a:pt x="38"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0"/>
            <p:cNvSpPr/>
            <p:nvPr/>
          </p:nvSpPr>
          <p:spPr>
            <a:xfrm>
              <a:off x="4091925" y="2355275"/>
              <a:ext cx="18875" cy="16425"/>
            </a:xfrm>
            <a:custGeom>
              <a:avLst/>
              <a:gdLst/>
              <a:ahLst/>
              <a:cxnLst/>
              <a:rect l="l" t="t" r="r" b="b"/>
              <a:pathLst>
                <a:path w="755" h="657" extrusionOk="0">
                  <a:moveTo>
                    <a:pt x="384" y="0"/>
                  </a:moveTo>
                  <a:cubicBezTo>
                    <a:pt x="176" y="0"/>
                    <a:pt x="1" y="206"/>
                    <a:pt x="75" y="428"/>
                  </a:cubicBezTo>
                  <a:cubicBezTo>
                    <a:pt x="125" y="577"/>
                    <a:pt x="255" y="656"/>
                    <a:pt x="387" y="656"/>
                  </a:cubicBezTo>
                  <a:cubicBezTo>
                    <a:pt x="498" y="656"/>
                    <a:pt x="610" y="600"/>
                    <a:pt x="676" y="480"/>
                  </a:cubicBezTo>
                  <a:cubicBezTo>
                    <a:pt x="754" y="310"/>
                    <a:pt x="689" y="115"/>
                    <a:pt x="532" y="36"/>
                  </a:cubicBezTo>
                  <a:cubicBezTo>
                    <a:pt x="483" y="11"/>
                    <a:pt x="433"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p:cNvSpPr/>
            <p:nvPr/>
          </p:nvSpPr>
          <p:spPr>
            <a:xfrm>
              <a:off x="4105875" y="2326125"/>
              <a:ext cx="3625" cy="38225"/>
            </a:xfrm>
            <a:custGeom>
              <a:avLst/>
              <a:gdLst/>
              <a:ahLst/>
              <a:cxnLst/>
              <a:rect l="l" t="t" r="r" b="b"/>
              <a:pathLst>
                <a:path w="145" h="1529" extrusionOk="0">
                  <a:moveTo>
                    <a:pt x="53" y="0"/>
                  </a:moveTo>
                  <a:cubicBezTo>
                    <a:pt x="14" y="249"/>
                    <a:pt x="0" y="510"/>
                    <a:pt x="14" y="771"/>
                  </a:cubicBezTo>
                  <a:cubicBezTo>
                    <a:pt x="0" y="1032"/>
                    <a:pt x="40" y="1281"/>
                    <a:pt x="118" y="1529"/>
                  </a:cubicBezTo>
                  <a:cubicBezTo>
                    <a:pt x="144" y="1281"/>
                    <a:pt x="144" y="1019"/>
                    <a:pt x="131" y="771"/>
                  </a:cubicBezTo>
                  <a:cubicBezTo>
                    <a:pt x="144" y="510"/>
                    <a:pt x="118" y="249"/>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0"/>
            <p:cNvSpPr/>
            <p:nvPr/>
          </p:nvSpPr>
          <p:spPr>
            <a:xfrm>
              <a:off x="4082025" y="2330250"/>
              <a:ext cx="25500" cy="5200"/>
            </a:xfrm>
            <a:custGeom>
              <a:avLst/>
              <a:gdLst/>
              <a:ahLst/>
              <a:cxnLst/>
              <a:rect l="l" t="t" r="r" b="b"/>
              <a:pathLst>
                <a:path w="1020" h="208" extrusionOk="0">
                  <a:moveTo>
                    <a:pt x="12" y="1"/>
                  </a:moveTo>
                  <a:cubicBezTo>
                    <a:pt x="6" y="1"/>
                    <a:pt x="2" y="2"/>
                    <a:pt x="1" y="5"/>
                  </a:cubicBezTo>
                  <a:cubicBezTo>
                    <a:pt x="110" y="126"/>
                    <a:pt x="275" y="203"/>
                    <a:pt x="455" y="203"/>
                  </a:cubicBezTo>
                  <a:cubicBezTo>
                    <a:pt x="469" y="203"/>
                    <a:pt x="483" y="202"/>
                    <a:pt x="497" y="201"/>
                  </a:cubicBezTo>
                  <a:cubicBezTo>
                    <a:pt x="528" y="206"/>
                    <a:pt x="559" y="208"/>
                    <a:pt x="591" y="208"/>
                  </a:cubicBezTo>
                  <a:cubicBezTo>
                    <a:pt x="745" y="208"/>
                    <a:pt x="900" y="155"/>
                    <a:pt x="1020" y="57"/>
                  </a:cubicBezTo>
                  <a:cubicBezTo>
                    <a:pt x="1018" y="54"/>
                    <a:pt x="1012" y="52"/>
                    <a:pt x="1001" y="52"/>
                  </a:cubicBezTo>
                  <a:cubicBezTo>
                    <a:pt x="951" y="52"/>
                    <a:pt x="806" y="89"/>
                    <a:pt x="619" y="89"/>
                  </a:cubicBezTo>
                  <a:cubicBezTo>
                    <a:pt x="580" y="89"/>
                    <a:pt x="539" y="87"/>
                    <a:pt x="497" y="84"/>
                  </a:cubicBezTo>
                  <a:cubicBezTo>
                    <a:pt x="253" y="84"/>
                    <a:pt x="61"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0"/>
            <p:cNvSpPr/>
            <p:nvPr/>
          </p:nvSpPr>
          <p:spPr>
            <a:xfrm>
              <a:off x="3810325" y="2614825"/>
              <a:ext cx="538550" cy="383750"/>
            </a:xfrm>
            <a:custGeom>
              <a:avLst/>
              <a:gdLst/>
              <a:ahLst/>
              <a:cxnLst/>
              <a:rect l="l" t="t" r="r" b="b"/>
              <a:pathLst>
                <a:path w="21542" h="15350" extrusionOk="0">
                  <a:moveTo>
                    <a:pt x="0" y="0"/>
                  </a:moveTo>
                  <a:lnTo>
                    <a:pt x="0" y="15350"/>
                  </a:lnTo>
                  <a:lnTo>
                    <a:pt x="52" y="15350"/>
                  </a:lnTo>
                  <a:lnTo>
                    <a:pt x="15546" y="15324"/>
                  </a:lnTo>
                  <a:lnTo>
                    <a:pt x="19935" y="15311"/>
                  </a:lnTo>
                  <a:lnTo>
                    <a:pt x="19922" y="15311"/>
                  </a:lnTo>
                  <a:lnTo>
                    <a:pt x="15506" y="15298"/>
                  </a:lnTo>
                  <a:lnTo>
                    <a:pt x="105" y="15272"/>
                  </a:lnTo>
                  <a:lnTo>
                    <a:pt x="105" y="15272"/>
                  </a:lnTo>
                  <a:lnTo>
                    <a:pt x="105" y="144"/>
                  </a:lnTo>
                  <a:lnTo>
                    <a:pt x="105" y="144"/>
                  </a:lnTo>
                  <a:lnTo>
                    <a:pt x="21437" y="131"/>
                  </a:lnTo>
                  <a:lnTo>
                    <a:pt x="21437" y="131"/>
                  </a:lnTo>
                  <a:cubicBezTo>
                    <a:pt x="21450" y="4732"/>
                    <a:pt x="21463" y="8515"/>
                    <a:pt x="21463" y="11157"/>
                  </a:cubicBezTo>
                  <a:lnTo>
                    <a:pt x="21463" y="15324"/>
                  </a:lnTo>
                  <a:cubicBezTo>
                    <a:pt x="21489" y="15219"/>
                    <a:pt x="21503" y="15128"/>
                    <a:pt x="21503" y="15023"/>
                  </a:cubicBezTo>
                  <a:lnTo>
                    <a:pt x="21503" y="14213"/>
                  </a:lnTo>
                  <a:cubicBezTo>
                    <a:pt x="21516" y="13508"/>
                    <a:pt x="21516" y="12476"/>
                    <a:pt x="21516" y="11157"/>
                  </a:cubicBezTo>
                  <a:cubicBezTo>
                    <a:pt x="21529" y="8492"/>
                    <a:pt x="21529" y="4690"/>
                    <a:pt x="21542" y="53"/>
                  </a:cubicBezTo>
                  <a:lnTo>
                    <a:pt x="21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p:nvPr/>
          </p:nvSpPr>
          <p:spPr>
            <a:xfrm>
              <a:off x="3974925" y="2851275"/>
              <a:ext cx="226675" cy="36925"/>
            </a:xfrm>
            <a:custGeom>
              <a:avLst/>
              <a:gdLst/>
              <a:ahLst/>
              <a:cxnLst/>
              <a:rect l="l" t="t" r="r" b="b"/>
              <a:pathLst>
                <a:path w="9067" h="1477" extrusionOk="0">
                  <a:moveTo>
                    <a:pt x="0" y="0"/>
                  </a:moveTo>
                  <a:lnTo>
                    <a:pt x="0" y="1476"/>
                  </a:lnTo>
                  <a:lnTo>
                    <a:pt x="9066" y="1476"/>
                  </a:lnTo>
                  <a:lnTo>
                    <a:pt x="90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0"/>
            <p:cNvSpPr/>
            <p:nvPr/>
          </p:nvSpPr>
          <p:spPr>
            <a:xfrm>
              <a:off x="4022600" y="2706275"/>
              <a:ext cx="139475" cy="106800"/>
            </a:xfrm>
            <a:custGeom>
              <a:avLst/>
              <a:gdLst/>
              <a:ahLst/>
              <a:cxnLst/>
              <a:rect l="l" t="t" r="r" b="b"/>
              <a:pathLst>
                <a:path w="5579" h="4272" extrusionOk="0">
                  <a:moveTo>
                    <a:pt x="536" y="0"/>
                  </a:moveTo>
                  <a:cubicBezTo>
                    <a:pt x="235" y="0"/>
                    <a:pt x="0" y="235"/>
                    <a:pt x="0" y="536"/>
                  </a:cubicBezTo>
                  <a:lnTo>
                    <a:pt x="0" y="3736"/>
                  </a:lnTo>
                  <a:cubicBezTo>
                    <a:pt x="0" y="4037"/>
                    <a:pt x="235" y="4272"/>
                    <a:pt x="536" y="4272"/>
                  </a:cubicBezTo>
                  <a:lnTo>
                    <a:pt x="5030" y="4272"/>
                  </a:lnTo>
                  <a:cubicBezTo>
                    <a:pt x="5330" y="4272"/>
                    <a:pt x="5578" y="4037"/>
                    <a:pt x="5578" y="3736"/>
                  </a:cubicBezTo>
                  <a:lnTo>
                    <a:pt x="5578" y="536"/>
                  </a:lnTo>
                  <a:cubicBezTo>
                    <a:pt x="5578" y="235"/>
                    <a:pt x="5330" y="0"/>
                    <a:pt x="5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0"/>
            <p:cNvSpPr/>
            <p:nvPr/>
          </p:nvSpPr>
          <p:spPr>
            <a:xfrm>
              <a:off x="4084000" y="2741200"/>
              <a:ext cx="28425" cy="32525"/>
            </a:xfrm>
            <a:custGeom>
              <a:avLst/>
              <a:gdLst/>
              <a:ahLst/>
              <a:cxnLst/>
              <a:rect l="l" t="t" r="r" b="b"/>
              <a:pathLst>
                <a:path w="1137" h="1301" extrusionOk="0">
                  <a:moveTo>
                    <a:pt x="131" y="1"/>
                  </a:moveTo>
                  <a:cubicBezTo>
                    <a:pt x="52" y="1"/>
                    <a:pt x="0" y="53"/>
                    <a:pt x="0" y="132"/>
                  </a:cubicBezTo>
                  <a:lnTo>
                    <a:pt x="0" y="1164"/>
                  </a:lnTo>
                  <a:cubicBezTo>
                    <a:pt x="0" y="1190"/>
                    <a:pt x="0" y="1216"/>
                    <a:pt x="26" y="1242"/>
                  </a:cubicBezTo>
                  <a:cubicBezTo>
                    <a:pt x="44" y="1277"/>
                    <a:pt x="84" y="1300"/>
                    <a:pt x="129" y="1300"/>
                  </a:cubicBezTo>
                  <a:cubicBezTo>
                    <a:pt x="151" y="1300"/>
                    <a:pt x="174" y="1294"/>
                    <a:pt x="196" y="1281"/>
                  </a:cubicBezTo>
                  <a:lnTo>
                    <a:pt x="627" y="1020"/>
                  </a:lnTo>
                  <a:lnTo>
                    <a:pt x="1058" y="746"/>
                  </a:lnTo>
                  <a:cubicBezTo>
                    <a:pt x="1071" y="732"/>
                    <a:pt x="1085" y="719"/>
                    <a:pt x="1098" y="706"/>
                  </a:cubicBezTo>
                  <a:cubicBezTo>
                    <a:pt x="1137" y="641"/>
                    <a:pt x="1124" y="563"/>
                    <a:pt x="1058" y="523"/>
                  </a:cubicBezTo>
                  <a:lnTo>
                    <a:pt x="627" y="275"/>
                  </a:lnTo>
                  <a:lnTo>
                    <a:pt x="196" y="14"/>
                  </a:lnTo>
                  <a:cubicBezTo>
                    <a:pt x="170" y="1"/>
                    <a:pt x="157"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p:nvPr/>
          </p:nvSpPr>
          <p:spPr>
            <a:xfrm>
              <a:off x="4762325" y="1032850"/>
              <a:ext cx="366125" cy="614825"/>
            </a:xfrm>
            <a:custGeom>
              <a:avLst/>
              <a:gdLst/>
              <a:ahLst/>
              <a:cxnLst/>
              <a:rect l="l" t="t" r="r" b="b"/>
              <a:pathLst>
                <a:path w="14645" h="24593" extrusionOk="0">
                  <a:moveTo>
                    <a:pt x="6085" y="0"/>
                  </a:moveTo>
                  <a:cubicBezTo>
                    <a:pt x="5708" y="0"/>
                    <a:pt x="5291" y="48"/>
                    <a:pt x="5003" y="183"/>
                  </a:cubicBezTo>
                  <a:cubicBezTo>
                    <a:pt x="4595" y="127"/>
                    <a:pt x="4304" y="89"/>
                    <a:pt x="4039" y="89"/>
                  </a:cubicBezTo>
                  <a:cubicBezTo>
                    <a:pt x="3813" y="89"/>
                    <a:pt x="3604" y="117"/>
                    <a:pt x="3357" y="183"/>
                  </a:cubicBezTo>
                  <a:cubicBezTo>
                    <a:pt x="2730" y="366"/>
                    <a:pt x="1842" y="849"/>
                    <a:pt x="1424" y="1359"/>
                  </a:cubicBezTo>
                  <a:cubicBezTo>
                    <a:pt x="287" y="2757"/>
                    <a:pt x="39" y="4690"/>
                    <a:pt x="26" y="6506"/>
                  </a:cubicBezTo>
                  <a:cubicBezTo>
                    <a:pt x="0" y="9432"/>
                    <a:pt x="405" y="12345"/>
                    <a:pt x="1228" y="15154"/>
                  </a:cubicBezTo>
                  <a:cubicBezTo>
                    <a:pt x="1280" y="15428"/>
                    <a:pt x="1424" y="15689"/>
                    <a:pt x="1633" y="15872"/>
                  </a:cubicBezTo>
                  <a:cubicBezTo>
                    <a:pt x="1780" y="15965"/>
                    <a:pt x="1953" y="15994"/>
                    <a:pt x="2130" y="15994"/>
                  </a:cubicBezTo>
                  <a:cubicBezTo>
                    <a:pt x="2253" y="15994"/>
                    <a:pt x="2377" y="15980"/>
                    <a:pt x="2495" y="15964"/>
                  </a:cubicBezTo>
                  <a:cubicBezTo>
                    <a:pt x="3619" y="15781"/>
                    <a:pt x="4703" y="15493"/>
                    <a:pt x="5761" y="15102"/>
                  </a:cubicBezTo>
                  <a:cubicBezTo>
                    <a:pt x="5918" y="15062"/>
                    <a:pt x="6061" y="14984"/>
                    <a:pt x="6179" y="14892"/>
                  </a:cubicBezTo>
                  <a:cubicBezTo>
                    <a:pt x="6466" y="14592"/>
                    <a:pt x="6349" y="14096"/>
                    <a:pt x="6218" y="13704"/>
                  </a:cubicBezTo>
                  <a:lnTo>
                    <a:pt x="9158" y="11196"/>
                  </a:lnTo>
                  <a:lnTo>
                    <a:pt x="9158" y="11196"/>
                  </a:lnTo>
                  <a:cubicBezTo>
                    <a:pt x="8962" y="12933"/>
                    <a:pt x="8400" y="14618"/>
                    <a:pt x="8152" y="16369"/>
                  </a:cubicBezTo>
                  <a:cubicBezTo>
                    <a:pt x="7851" y="18446"/>
                    <a:pt x="8021" y="20562"/>
                    <a:pt x="8622" y="22587"/>
                  </a:cubicBezTo>
                  <a:cubicBezTo>
                    <a:pt x="9257" y="22448"/>
                    <a:pt x="9904" y="22379"/>
                    <a:pt x="10553" y="22379"/>
                  </a:cubicBezTo>
                  <a:cubicBezTo>
                    <a:pt x="11064" y="22379"/>
                    <a:pt x="11577" y="22422"/>
                    <a:pt x="12084" y="22508"/>
                  </a:cubicBezTo>
                  <a:cubicBezTo>
                    <a:pt x="12349" y="22546"/>
                    <a:pt x="12774" y="24592"/>
                    <a:pt x="13026" y="24592"/>
                  </a:cubicBezTo>
                  <a:cubicBezTo>
                    <a:pt x="13034" y="24592"/>
                    <a:pt x="13043" y="24590"/>
                    <a:pt x="13050" y="24586"/>
                  </a:cubicBezTo>
                  <a:cubicBezTo>
                    <a:pt x="13468" y="24350"/>
                    <a:pt x="14644" y="21071"/>
                    <a:pt x="14618" y="20575"/>
                  </a:cubicBezTo>
                  <a:cubicBezTo>
                    <a:pt x="14291" y="14788"/>
                    <a:pt x="11705" y="12097"/>
                    <a:pt x="10947" y="7577"/>
                  </a:cubicBezTo>
                  <a:cubicBezTo>
                    <a:pt x="10555" y="5304"/>
                    <a:pt x="10660" y="2979"/>
                    <a:pt x="9053" y="1333"/>
                  </a:cubicBezTo>
                  <a:cubicBezTo>
                    <a:pt x="8465" y="732"/>
                    <a:pt x="7381" y="131"/>
                    <a:pt x="6558" y="26"/>
                  </a:cubicBezTo>
                  <a:cubicBezTo>
                    <a:pt x="6419" y="10"/>
                    <a:pt x="6256" y="0"/>
                    <a:pt x="6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0"/>
            <p:cNvSpPr/>
            <p:nvPr/>
          </p:nvSpPr>
          <p:spPr>
            <a:xfrm>
              <a:off x="4787125" y="1066150"/>
              <a:ext cx="201525" cy="397550"/>
            </a:xfrm>
            <a:custGeom>
              <a:avLst/>
              <a:gdLst/>
              <a:ahLst/>
              <a:cxnLst/>
              <a:rect l="l" t="t" r="r" b="b"/>
              <a:pathLst>
                <a:path w="8061" h="15902" extrusionOk="0">
                  <a:moveTo>
                    <a:pt x="4051" y="1"/>
                  </a:moveTo>
                  <a:lnTo>
                    <a:pt x="3214" y="92"/>
                  </a:lnTo>
                  <a:cubicBezTo>
                    <a:pt x="1333" y="92"/>
                    <a:pt x="40" y="2143"/>
                    <a:pt x="14" y="3671"/>
                  </a:cubicBezTo>
                  <a:cubicBezTo>
                    <a:pt x="1" y="5357"/>
                    <a:pt x="40" y="7408"/>
                    <a:pt x="301" y="8649"/>
                  </a:cubicBezTo>
                  <a:cubicBezTo>
                    <a:pt x="811" y="11097"/>
                    <a:pt x="2678" y="11379"/>
                    <a:pt x="2767" y="11379"/>
                  </a:cubicBezTo>
                  <a:cubicBezTo>
                    <a:pt x="2769" y="11379"/>
                    <a:pt x="2770" y="11379"/>
                    <a:pt x="2770" y="11379"/>
                  </a:cubicBezTo>
                  <a:cubicBezTo>
                    <a:pt x="2770" y="11379"/>
                    <a:pt x="2770" y="11379"/>
                    <a:pt x="2770" y="11379"/>
                  </a:cubicBezTo>
                  <a:cubicBezTo>
                    <a:pt x="2771" y="11379"/>
                    <a:pt x="2797" y="11760"/>
                    <a:pt x="2849" y="12659"/>
                  </a:cubicBezTo>
                  <a:cubicBezTo>
                    <a:pt x="2823" y="13182"/>
                    <a:pt x="2862" y="13704"/>
                    <a:pt x="2940" y="14214"/>
                  </a:cubicBezTo>
                  <a:cubicBezTo>
                    <a:pt x="2953" y="14292"/>
                    <a:pt x="2979" y="14370"/>
                    <a:pt x="2992" y="14449"/>
                  </a:cubicBezTo>
                  <a:cubicBezTo>
                    <a:pt x="3019" y="14540"/>
                    <a:pt x="3058" y="14632"/>
                    <a:pt x="3110" y="14710"/>
                  </a:cubicBezTo>
                  <a:cubicBezTo>
                    <a:pt x="3540" y="15501"/>
                    <a:pt x="4331" y="15901"/>
                    <a:pt x="5131" y="15901"/>
                  </a:cubicBezTo>
                  <a:cubicBezTo>
                    <a:pt x="5838" y="15901"/>
                    <a:pt x="6551" y="15589"/>
                    <a:pt x="7029" y="14958"/>
                  </a:cubicBezTo>
                  <a:lnTo>
                    <a:pt x="7473" y="14370"/>
                  </a:lnTo>
                  <a:cubicBezTo>
                    <a:pt x="7865" y="13835"/>
                    <a:pt x="8061" y="13169"/>
                    <a:pt x="8035" y="12502"/>
                  </a:cubicBezTo>
                  <a:lnTo>
                    <a:pt x="8061" y="2143"/>
                  </a:lnTo>
                  <a:cubicBezTo>
                    <a:pt x="8048" y="1673"/>
                    <a:pt x="7682" y="1307"/>
                    <a:pt x="7225" y="1281"/>
                  </a:cubicBezTo>
                  <a:lnTo>
                    <a:pt x="4051" y="1"/>
                  </a:ln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p:cNvSpPr/>
            <p:nvPr/>
          </p:nvSpPr>
          <p:spPr>
            <a:xfrm>
              <a:off x="4802475" y="1199075"/>
              <a:ext cx="16375" cy="15700"/>
            </a:xfrm>
            <a:custGeom>
              <a:avLst/>
              <a:gdLst/>
              <a:ahLst/>
              <a:cxnLst/>
              <a:rect l="l" t="t" r="r" b="b"/>
              <a:pathLst>
                <a:path w="655" h="628" extrusionOk="0">
                  <a:moveTo>
                    <a:pt x="327" y="0"/>
                  </a:moveTo>
                  <a:cubicBezTo>
                    <a:pt x="145" y="0"/>
                    <a:pt x="1" y="131"/>
                    <a:pt x="1" y="314"/>
                  </a:cubicBezTo>
                  <a:lnTo>
                    <a:pt x="14" y="314"/>
                  </a:lnTo>
                  <a:cubicBezTo>
                    <a:pt x="14" y="484"/>
                    <a:pt x="158" y="628"/>
                    <a:pt x="340" y="628"/>
                  </a:cubicBezTo>
                  <a:cubicBezTo>
                    <a:pt x="510" y="628"/>
                    <a:pt x="641" y="497"/>
                    <a:pt x="654" y="327"/>
                  </a:cubicBezTo>
                  <a:lnTo>
                    <a:pt x="654" y="314"/>
                  </a:lnTo>
                  <a:cubicBezTo>
                    <a:pt x="641" y="144"/>
                    <a:pt x="497"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p:nvPr/>
          </p:nvSpPr>
          <p:spPr>
            <a:xfrm>
              <a:off x="4883150" y="1194175"/>
              <a:ext cx="16350" cy="15400"/>
            </a:xfrm>
            <a:custGeom>
              <a:avLst/>
              <a:gdLst/>
              <a:ahLst/>
              <a:cxnLst/>
              <a:rect l="l" t="t" r="r" b="b"/>
              <a:pathLst>
                <a:path w="654" h="616" extrusionOk="0">
                  <a:moveTo>
                    <a:pt x="327" y="1"/>
                  </a:moveTo>
                  <a:cubicBezTo>
                    <a:pt x="157" y="1"/>
                    <a:pt x="14" y="131"/>
                    <a:pt x="1" y="301"/>
                  </a:cubicBezTo>
                  <a:lnTo>
                    <a:pt x="14" y="301"/>
                  </a:lnTo>
                  <a:cubicBezTo>
                    <a:pt x="27" y="484"/>
                    <a:pt x="170" y="615"/>
                    <a:pt x="340" y="615"/>
                  </a:cubicBezTo>
                  <a:cubicBezTo>
                    <a:pt x="347" y="615"/>
                    <a:pt x="355" y="615"/>
                    <a:pt x="362" y="615"/>
                  </a:cubicBezTo>
                  <a:cubicBezTo>
                    <a:pt x="522" y="615"/>
                    <a:pt x="654" y="477"/>
                    <a:pt x="654" y="314"/>
                  </a:cubicBezTo>
                  <a:cubicBezTo>
                    <a:pt x="654" y="144"/>
                    <a:pt x="510"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a:off x="4799225" y="1174525"/>
              <a:ext cx="33325" cy="9350"/>
            </a:xfrm>
            <a:custGeom>
              <a:avLst/>
              <a:gdLst/>
              <a:ahLst/>
              <a:cxnLst/>
              <a:rect l="l" t="t" r="r" b="b"/>
              <a:pathLst>
                <a:path w="1333" h="374" extrusionOk="0">
                  <a:moveTo>
                    <a:pt x="683" y="1"/>
                  </a:moveTo>
                  <a:cubicBezTo>
                    <a:pt x="665" y="1"/>
                    <a:pt x="646" y="1"/>
                    <a:pt x="627" y="3"/>
                  </a:cubicBezTo>
                  <a:cubicBezTo>
                    <a:pt x="457" y="16"/>
                    <a:pt x="288" y="81"/>
                    <a:pt x="144" y="199"/>
                  </a:cubicBezTo>
                  <a:cubicBezTo>
                    <a:pt x="26" y="277"/>
                    <a:pt x="0" y="355"/>
                    <a:pt x="13" y="368"/>
                  </a:cubicBezTo>
                  <a:cubicBezTo>
                    <a:pt x="18" y="372"/>
                    <a:pt x="24" y="374"/>
                    <a:pt x="32" y="374"/>
                  </a:cubicBezTo>
                  <a:cubicBezTo>
                    <a:pt x="109" y="374"/>
                    <a:pt x="331" y="211"/>
                    <a:pt x="640" y="199"/>
                  </a:cubicBezTo>
                  <a:cubicBezTo>
                    <a:pt x="951" y="199"/>
                    <a:pt x="1190" y="310"/>
                    <a:pt x="1270" y="310"/>
                  </a:cubicBezTo>
                  <a:cubicBezTo>
                    <a:pt x="1281" y="310"/>
                    <a:pt x="1289" y="308"/>
                    <a:pt x="1293" y="303"/>
                  </a:cubicBezTo>
                  <a:cubicBezTo>
                    <a:pt x="1333" y="264"/>
                    <a:pt x="1267" y="212"/>
                    <a:pt x="1150" y="133"/>
                  </a:cubicBezTo>
                  <a:cubicBezTo>
                    <a:pt x="1009" y="51"/>
                    <a:pt x="847" y="1"/>
                    <a:pt x="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p:nvPr/>
          </p:nvSpPr>
          <p:spPr>
            <a:xfrm>
              <a:off x="4881525" y="1169475"/>
              <a:ext cx="33325" cy="9825"/>
            </a:xfrm>
            <a:custGeom>
              <a:avLst/>
              <a:gdLst/>
              <a:ahLst/>
              <a:cxnLst/>
              <a:rect l="l" t="t" r="r" b="b"/>
              <a:pathLst>
                <a:path w="1333" h="393" extrusionOk="0">
                  <a:moveTo>
                    <a:pt x="705" y="1"/>
                  </a:moveTo>
                  <a:cubicBezTo>
                    <a:pt x="502" y="1"/>
                    <a:pt x="300" y="71"/>
                    <a:pt x="144" y="205"/>
                  </a:cubicBezTo>
                  <a:cubicBezTo>
                    <a:pt x="39" y="296"/>
                    <a:pt x="0" y="375"/>
                    <a:pt x="26" y="388"/>
                  </a:cubicBezTo>
                  <a:cubicBezTo>
                    <a:pt x="30" y="391"/>
                    <a:pt x="35" y="393"/>
                    <a:pt x="42" y="393"/>
                  </a:cubicBezTo>
                  <a:cubicBezTo>
                    <a:pt x="109" y="393"/>
                    <a:pt x="331" y="228"/>
                    <a:pt x="640" y="205"/>
                  </a:cubicBezTo>
                  <a:cubicBezTo>
                    <a:pt x="670" y="203"/>
                    <a:pt x="699" y="202"/>
                    <a:pt x="727" y="202"/>
                  </a:cubicBezTo>
                  <a:cubicBezTo>
                    <a:pt x="995" y="202"/>
                    <a:pt x="1197" y="290"/>
                    <a:pt x="1270" y="290"/>
                  </a:cubicBezTo>
                  <a:cubicBezTo>
                    <a:pt x="1281" y="290"/>
                    <a:pt x="1289" y="288"/>
                    <a:pt x="1293" y="283"/>
                  </a:cubicBezTo>
                  <a:cubicBezTo>
                    <a:pt x="1333" y="244"/>
                    <a:pt x="1267" y="192"/>
                    <a:pt x="1150" y="126"/>
                  </a:cubicBezTo>
                  <a:cubicBezTo>
                    <a:pt x="1014" y="42"/>
                    <a:pt x="859"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p:nvPr/>
          </p:nvSpPr>
          <p:spPr>
            <a:xfrm>
              <a:off x="4834175" y="1174250"/>
              <a:ext cx="24825" cy="73650"/>
            </a:xfrm>
            <a:custGeom>
              <a:avLst/>
              <a:gdLst/>
              <a:ahLst/>
              <a:cxnLst/>
              <a:rect l="l" t="t" r="r" b="b"/>
              <a:pathLst>
                <a:path w="993" h="2946" extrusionOk="0">
                  <a:moveTo>
                    <a:pt x="939" y="0"/>
                  </a:moveTo>
                  <a:cubicBezTo>
                    <a:pt x="884" y="0"/>
                    <a:pt x="611" y="780"/>
                    <a:pt x="287" y="1764"/>
                  </a:cubicBezTo>
                  <a:lnTo>
                    <a:pt x="65" y="2457"/>
                  </a:lnTo>
                  <a:cubicBezTo>
                    <a:pt x="13" y="2561"/>
                    <a:pt x="0" y="2692"/>
                    <a:pt x="39" y="2809"/>
                  </a:cubicBezTo>
                  <a:cubicBezTo>
                    <a:pt x="65" y="2862"/>
                    <a:pt x="118" y="2914"/>
                    <a:pt x="196" y="2927"/>
                  </a:cubicBezTo>
                  <a:cubicBezTo>
                    <a:pt x="235" y="2940"/>
                    <a:pt x="287" y="2940"/>
                    <a:pt x="340" y="2940"/>
                  </a:cubicBezTo>
                  <a:cubicBezTo>
                    <a:pt x="392" y="2943"/>
                    <a:pt x="446" y="2945"/>
                    <a:pt x="499" y="2945"/>
                  </a:cubicBezTo>
                  <a:cubicBezTo>
                    <a:pt x="647" y="2945"/>
                    <a:pt x="797" y="2933"/>
                    <a:pt x="941" y="2914"/>
                  </a:cubicBezTo>
                  <a:cubicBezTo>
                    <a:pt x="745" y="2862"/>
                    <a:pt x="562" y="2835"/>
                    <a:pt x="366" y="2835"/>
                  </a:cubicBezTo>
                  <a:cubicBezTo>
                    <a:pt x="274" y="2835"/>
                    <a:pt x="196" y="2822"/>
                    <a:pt x="170" y="2757"/>
                  </a:cubicBezTo>
                  <a:cubicBezTo>
                    <a:pt x="157" y="2666"/>
                    <a:pt x="170" y="2574"/>
                    <a:pt x="222" y="2496"/>
                  </a:cubicBezTo>
                  <a:cubicBezTo>
                    <a:pt x="287" y="2274"/>
                    <a:pt x="366" y="2039"/>
                    <a:pt x="444" y="1803"/>
                  </a:cubicBezTo>
                  <a:cubicBezTo>
                    <a:pt x="758" y="824"/>
                    <a:pt x="993" y="14"/>
                    <a:pt x="941" y="1"/>
                  </a:cubicBezTo>
                  <a:cubicBezTo>
                    <a:pt x="940" y="1"/>
                    <a:pt x="940" y="0"/>
                    <a:pt x="9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p:cNvSpPr/>
            <p:nvPr/>
          </p:nvSpPr>
          <p:spPr>
            <a:xfrm>
              <a:off x="4856700" y="1323500"/>
              <a:ext cx="83300" cy="41975"/>
            </a:xfrm>
            <a:custGeom>
              <a:avLst/>
              <a:gdLst/>
              <a:ahLst/>
              <a:cxnLst/>
              <a:rect l="l" t="t" r="r" b="b"/>
              <a:pathLst>
                <a:path w="3332" h="1679" extrusionOk="0">
                  <a:moveTo>
                    <a:pt x="3332" y="1"/>
                  </a:moveTo>
                  <a:lnTo>
                    <a:pt x="3332" y="1"/>
                  </a:lnTo>
                  <a:cubicBezTo>
                    <a:pt x="2339" y="654"/>
                    <a:pt x="1189" y="1020"/>
                    <a:pt x="0" y="1072"/>
                  </a:cubicBezTo>
                  <a:lnTo>
                    <a:pt x="40" y="1673"/>
                  </a:lnTo>
                  <a:cubicBezTo>
                    <a:pt x="120" y="1676"/>
                    <a:pt x="198" y="1678"/>
                    <a:pt x="275" y="1678"/>
                  </a:cubicBezTo>
                  <a:cubicBezTo>
                    <a:pt x="2609" y="1678"/>
                    <a:pt x="3331" y="1"/>
                    <a:pt x="3332" y="1"/>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p:cNvSpPr/>
            <p:nvPr/>
          </p:nvSpPr>
          <p:spPr>
            <a:xfrm>
              <a:off x="4861275" y="1261100"/>
              <a:ext cx="27775" cy="19175"/>
            </a:xfrm>
            <a:custGeom>
              <a:avLst/>
              <a:gdLst/>
              <a:ahLst/>
              <a:cxnLst/>
              <a:rect l="l" t="t" r="r" b="b"/>
              <a:pathLst>
                <a:path w="1111" h="767" extrusionOk="0">
                  <a:moveTo>
                    <a:pt x="551" y="0"/>
                  </a:moveTo>
                  <a:cubicBezTo>
                    <a:pt x="343" y="0"/>
                    <a:pt x="150" y="103"/>
                    <a:pt x="39" y="263"/>
                  </a:cubicBezTo>
                  <a:lnTo>
                    <a:pt x="26" y="276"/>
                  </a:lnTo>
                  <a:cubicBezTo>
                    <a:pt x="0" y="315"/>
                    <a:pt x="0" y="367"/>
                    <a:pt x="26" y="406"/>
                  </a:cubicBezTo>
                  <a:cubicBezTo>
                    <a:pt x="53" y="446"/>
                    <a:pt x="92" y="485"/>
                    <a:pt x="131" y="511"/>
                  </a:cubicBezTo>
                  <a:cubicBezTo>
                    <a:pt x="275" y="616"/>
                    <a:pt x="431" y="694"/>
                    <a:pt x="588" y="746"/>
                  </a:cubicBezTo>
                  <a:cubicBezTo>
                    <a:pt x="632" y="760"/>
                    <a:pt x="676" y="766"/>
                    <a:pt x="719" y="766"/>
                  </a:cubicBezTo>
                  <a:cubicBezTo>
                    <a:pt x="842" y="766"/>
                    <a:pt x="958" y="712"/>
                    <a:pt x="1045" y="616"/>
                  </a:cubicBezTo>
                  <a:cubicBezTo>
                    <a:pt x="1111" y="472"/>
                    <a:pt x="1098" y="315"/>
                    <a:pt x="993" y="197"/>
                  </a:cubicBezTo>
                  <a:cubicBezTo>
                    <a:pt x="889" y="80"/>
                    <a:pt x="745" y="15"/>
                    <a:pt x="588" y="2"/>
                  </a:cubicBezTo>
                  <a:cubicBezTo>
                    <a:pt x="576" y="1"/>
                    <a:pt x="563" y="0"/>
                    <a:pt x="551" y="0"/>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4857025" y="1251650"/>
              <a:ext cx="28100" cy="26150"/>
            </a:xfrm>
            <a:custGeom>
              <a:avLst/>
              <a:gdLst/>
              <a:ahLst/>
              <a:cxnLst/>
              <a:rect l="l" t="t" r="r" b="b"/>
              <a:pathLst>
                <a:path w="1124" h="1046" extrusionOk="0">
                  <a:moveTo>
                    <a:pt x="1059" y="1"/>
                  </a:moveTo>
                  <a:cubicBezTo>
                    <a:pt x="993" y="1"/>
                    <a:pt x="1019" y="380"/>
                    <a:pt x="706" y="654"/>
                  </a:cubicBezTo>
                  <a:cubicBezTo>
                    <a:pt x="392" y="941"/>
                    <a:pt x="0" y="915"/>
                    <a:pt x="0" y="980"/>
                  </a:cubicBezTo>
                  <a:cubicBezTo>
                    <a:pt x="0" y="1033"/>
                    <a:pt x="92" y="1046"/>
                    <a:pt x="262" y="1046"/>
                  </a:cubicBezTo>
                  <a:cubicBezTo>
                    <a:pt x="484" y="1033"/>
                    <a:pt x="693" y="941"/>
                    <a:pt x="850" y="798"/>
                  </a:cubicBezTo>
                  <a:cubicBezTo>
                    <a:pt x="1006" y="654"/>
                    <a:pt x="1111" y="458"/>
                    <a:pt x="1124" y="249"/>
                  </a:cubicBezTo>
                  <a:cubicBezTo>
                    <a:pt x="1124" y="92"/>
                    <a:pt x="1085" y="1"/>
                    <a:pt x="1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4881525" y="1136825"/>
              <a:ext cx="36275" cy="11650"/>
            </a:xfrm>
            <a:custGeom>
              <a:avLst/>
              <a:gdLst/>
              <a:ahLst/>
              <a:cxnLst/>
              <a:rect l="l" t="t" r="r" b="b"/>
              <a:pathLst>
                <a:path w="1451" h="466" extrusionOk="0">
                  <a:moveTo>
                    <a:pt x="803" y="0"/>
                  </a:moveTo>
                  <a:cubicBezTo>
                    <a:pt x="763" y="0"/>
                    <a:pt x="721" y="3"/>
                    <a:pt x="680" y="8"/>
                  </a:cubicBezTo>
                  <a:cubicBezTo>
                    <a:pt x="497" y="35"/>
                    <a:pt x="314" y="100"/>
                    <a:pt x="157" y="217"/>
                  </a:cubicBezTo>
                  <a:cubicBezTo>
                    <a:pt x="52" y="309"/>
                    <a:pt x="0" y="387"/>
                    <a:pt x="26" y="440"/>
                  </a:cubicBezTo>
                  <a:cubicBezTo>
                    <a:pt x="39" y="458"/>
                    <a:pt x="65" y="466"/>
                    <a:pt x="103" y="466"/>
                  </a:cubicBezTo>
                  <a:cubicBezTo>
                    <a:pt x="221" y="466"/>
                    <a:pt x="454" y="391"/>
                    <a:pt x="732" y="361"/>
                  </a:cubicBezTo>
                  <a:cubicBezTo>
                    <a:pt x="1098" y="322"/>
                    <a:pt x="1411" y="361"/>
                    <a:pt x="1437" y="270"/>
                  </a:cubicBezTo>
                  <a:cubicBezTo>
                    <a:pt x="1450" y="231"/>
                    <a:pt x="1372" y="152"/>
                    <a:pt x="1241" y="87"/>
                  </a:cubicBezTo>
                  <a:cubicBezTo>
                    <a:pt x="1097" y="35"/>
                    <a:pt x="954" y="0"/>
                    <a:pt x="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4796925" y="1140800"/>
              <a:ext cx="30725" cy="10550"/>
            </a:xfrm>
            <a:custGeom>
              <a:avLst/>
              <a:gdLst/>
              <a:ahLst/>
              <a:cxnLst/>
              <a:rect l="l" t="t" r="r" b="b"/>
              <a:pathLst>
                <a:path w="1229" h="422" extrusionOk="0">
                  <a:moveTo>
                    <a:pt x="657" y="0"/>
                  </a:moveTo>
                  <a:cubicBezTo>
                    <a:pt x="472" y="0"/>
                    <a:pt x="287" y="63"/>
                    <a:pt x="131" y="189"/>
                  </a:cubicBezTo>
                  <a:cubicBezTo>
                    <a:pt x="27" y="281"/>
                    <a:pt x="1" y="359"/>
                    <a:pt x="27" y="398"/>
                  </a:cubicBezTo>
                  <a:cubicBezTo>
                    <a:pt x="44" y="415"/>
                    <a:pt x="72" y="421"/>
                    <a:pt x="110" y="421"/>
                  </a:cubicBezTo>
                  <a:cubicBezTo>
                    <a:pt x="217" y="421"/>
                    <a:pt x="402" y="369"/>
                    <a:pt x="615" y="359"/>
                  </a:cubicBezTo>
                  <a:cubicBezTo>
                    <a:pt x="692" y="352"/>
                    <a:pt x="767" y="351"/>
                    <a:pt x="836" y="351"/>
                  </a:cubicBezTo>
                  <a:cubicBezTo>
                    <a:pt x="878" y="351"/>
                    <a:pt x="918" y="351"/>
                    <a:pt x="955" y="351"/>
                  </a:cubicBezTo>
                  <a:cubicBezTo>
                    <a:pt x="1081" y="351"/>
                    <a:pt x="1173" y="345"/>
                    <a:pt x="1203" y="294"/>
                  </a:cubicBezTo>
                  <a:cubicBezTo>
                    <a:pt x="1229" y="254"/>
                    <a:pt x="1190" y="176"/>
                    <a:pt x="1072" y="111"/>
                  </a:cubicBezTo>
                  <a:cubicBezTo>
                    <a:pt x="942" y="37"/>
                    <a:pt x="799"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4976225" y="1207825"/>
              <a:ext cx="47650" cy="65875"/>
            </a:xfrm>
            <a:custGeom>
              <a:avLst/>
              <a:gdLst/>
              <a:ahLst/>
              <a:cxnLst/>
              <a:rect l="l" t="t" r="r" b="b"/>
              <a:pathLst>
                <a:path w="1906" h="2635" extrusionOk="0">
                  <a:moveTo>
                    <a:pt x="755" y="1"/>
                  </a:moveTo>
                  <a:cubicBezTo>
                    <a:pt x="618" y="1"/>
                    <a:pt x="488" y="19"/>
                    <a:pt x="379" y="42"/>
                  </a:cubicBezTo>
                  <a:cubicBezTo>
                    <a:pt x="197" y="69"/>
                    <a:pt x="1" y="526"/>
                    <a:pt x="1" y="722"/>
                  </a:cubicBezTo>
                  <a:cubicBezTo>
                    <a:pt x="40" y="1362"/>
                    <a:pt x="170" y="2551"/>
                    <a:pt x="183" y="2590"/>
                  </a:cubicBezTo>
                  <a:cubicBezTo>
                    <a:pt x="183" y="2604"/>
                    <a:pt x="317" y="2635"/>
                    <a:pt x="509" y="2635"/>
                  </a:cubicBezTo>
                  <a:cubicBezTo>
                    <a:pt x="1010" y="2635"/>
                    <a:pt x="1905" y="2426"/>
                    <a:pt x="1829" y="1179"/>
                  </a:cubicBezTo>
                  <a:cubicBezTo>
                    <a:pt x="1779" y="217"/>
                    <a:pt x="1226" y="1"/>
                    <a:pt x="755" y="1"/>
                  </a:cubicBez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4992550" y="1221275"/>
              <a:ext cx="18325" cy="37700"/>
            </a:xfrm>
            <a:custGeom>
              <a:avLst/>
              <a:gdLst/>
              <a:ahLst/>
              <a:cxnLst/>
              <a:rect l="l" t="t" r="r" b="b"/>
              <a:pathLst>
                <a:path w="733" h="1508" extrusionOk="0">
                  <a:moveTo>
                    <a:pt x="275" y="1"/>
                  </a:moveTo>
                  <a:cubicBezTo>
                    <a:pt x="223" y="1"/>
                    <a:pt x="158" y="14"/>
                    <a:pt x="118" y="53"/>
                  </a:cubicBezTo>
                  <a:cubicBezTo>
                    <a:pt x="79" y="79"/>
                    <a:pt x="53" y="118"/>
                    <a:pt x="53" y="171"/>
                  </a:cubicBezTo>
                  <a:cubicBezTo>
                    <a:pt x="42" y="227"/>
                    <a:pt x="60" y="265"/>
                    <a:pt x="74" y="265"/>
                  </a:cubicBezTo>
                  <a:cubicBezTo>
                    <a:pt x="76" y="265"/>
                    <a:pt x="77" y="264"/>
                    <a:pt x="79" y="262"/>
                  </a:cubicBezTo>
                  <a:cubicBezTo>
                    <a:pt x="92" y="262"/>
                    <a:pt x="79" y="223"/>
                    <a:pt x="92" y="184"/>
                  </a:cubicBezTo>
                  <a:cubicBezTo>
                    <a:pt x="113" y="122"/>
                    <a:pt x="166" y="84"/>
                    <a:pt x="227" y="84"/>
                  </a:cubicBezTo>
                  <a:cubicBezTo>
                    <a:pt x="242" y="84"/>
                    <a:pt x="259" y="87"/>
                    <a:pt x="275" y="92"/>
                  </a:cubicBezTo>
                  <a:cubicBezTo>
                    <a:pt x="380" y="118"/>
                    <a:pt x="471" y="197"/>
                    <a:pt x="510" y="301"/>
                  </a:cubicBezTo>
                  <a:cubicBezTo>
                    <a:pt x="576" y="432"/>
                    <a:pt x="615" y="589"/>
                    <a:pt x="615" y="732"/>
                  </a:cubicBezTo>
                  <a:cubicBezTo>
                    <a:pt x="628" y="1046"/>
                    <a:pt x="484" y="1346"/>
                    <a:pt x="314" y="1425"/>
                  </a:cubicBezTo>
                  <a:cubicBezTo>
                    <a:pt x="275" y="1438"/>
                    <a:pt x="236" y="1444"/>
                    <a:pt x="198" y="1444"/>
                  </a:cubicBezTo>
                  <a:cubicBezTo>
                    <a:pt x="161" y="1444"/>
                    <a:pt x="125" y="1438"/>
                    <a:pt x="92" y="1425"/>
                  </a:cubicBezTo>
                  <a:cubicBezTo>
                    <a:pt x="66" y="1412"/>
                    <a:pt x="40" y="1399"/>
                    <a:pt x="14" y="1386"/>
                  </a:cubicBezTo>
                  <a:lnTo>
                    <a:pt x="14" y="1386"/>
                  </a:lnTo>
                  <a:cubicBezTo>
                    <a:pt x="1" y="1386"/>
                    <a:pt x="14" y="1425"/>
                    <a:pt x="66" y="1464"/>
                  </a:cubicBezTo>
                  <a:cubicBezTo>
                    <a:pt x="112" y="1495"/>
                    <a:pt x="167" y="1507"/>
                    <a:pt x="223" y="1507"/>
                  </a:cubicBezTo>
                  <a:cubicBezTo>
                    <a:pt x="262" y="1507"/>
                    <a:pt x="303" y="1501"/>
                    <a:pt x="340" y="1490"/>
                  </a:cubicBezTo>
                  <a:cubicBezTo>
                    <a:pt x="589" y="1399"/>
                    <a:pt x="732" y="1072"/>
                    <a:pt x="732" y="719"/>
                  </a:cubicBezTo>
                  <a:cubicBezTo>
                    <a:pt x="732" y="563"/>
                    <a:pt x="680" y="393"/>
                    <a:pt x="602" y="249"/>
                  </a:cubicBezTo>
                  <a:cubicBezTo>
                    <a:pt x="549" y="118"/>
                    <a:pt x="419" y="27"/>
                    <a:pt x="275" y="1"/>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p:cNvSpPr/>
            <p:nvPr/>
          </p:nvSpPr>
          <p:spPr>
            <a:xfrm>
              <a:off x="4775050" y="1050100"/>
              <a:ext cx="227325" cy="313450"/>
            </a:xfrm>
            <a:custGeom>
              <a:avLst/>
              <a:gdLst/>
              <a:ahLst/>
              <a:cxnLst/>
              <a:rect l="l" t="t" r="r" b="b"/>
              <a:pathLst>
                <a:path w="9093" h="12538" extrusionOk="0">
                  <a:moveTo>
                    <a:pt x="5151" y="1"/>
                  </a:moveTo>
                  <a:cubicBezTo>
                    <a:pt x="5111" y="1"/>
                    <a:pt x="5070" y="1"/>
                    <a:pt x="5030" y="3"/>
                  </a:cubicBezTo>
                  <a:lnTo>
                    <a:pt x="4690" y="120"/>
                  </a:lnTo>
                  <a:cubicBezTo>
                    <a:pt x="4625" y="115"/>
                    <a:pt x="4560" y="112"/>
                    <a:pt x="4494" y="112"/>
                  </a:cubicBezTo>
                  <a:cubicBezTo>
                    <a:pt x="4045" y="112"/>
                    <a:pt x="3597" y="237"/>
                    <a:pt x="3358" y="590"/>
                  </a:cubicBezTo>
                  <a:lnTo>
                    <a:pt x="3358" y="133"/>
                  </a:lnTo>
                  <a:cubicBezTo>
                    <a:pt x="2430" y="251"/>
                    <a:pt x="1620" y="865"/>
                    <a:pt x="1085" y="1622"/>
                  </a:cubicBezTo>
                  <a:cubicBezTo>
                    <a:pt x="549" y="2380"/>
                    <a:pt x="249" y="3281"/>
                    <a:pt x="1" y="4183"/>
                  </a:cubicBezTo>
                  <a:cubicBezTo>
                    <a:pt x="1150" y="3164"/>
                    <a:pt x="2365" y="2040"/>
                    <a:pt x="3319" y="852"/>
                  </a:cubicBezTo>
                  <a:cubicBezTo>
                    <a:pt x="4311" y="2158"/>
                    <a:pt x="5775" y="2981"/>
                    <a:pt x="7120" y="3948"/>
                  </a:cubicBezTo>
                  <a:cubicBezTo>
                    <a:pt x="7355" y="4575"/>
                    <a:pt x="7447" y="5254"/>
                    <a:pt x="7421" y="5920"/>
                  </a:cubicBezTo>
                  <a:cubicBezTo>
                    <a:pt x="7421" y="7605"/>
                    <a:pt x="7773" y="9134"/>
                    <a:pt x="7904" y="10819"/>
                  </a:cubicBezTo>
                  <a:cubicBezTo>
                    <a:pt x="7978" y="11737"/>
                    <a:pt x="7982" y="12537"/>
                    <a:pt x="8821" y="12537"/>
                  </a:cubicBezTo>
                  <a:cubicBezTo>
                    <a:pt x="8866" y="12537"/>
                    <a:pt x="8913" y="12535"/>
                    <a:pt x="8962" y="12530"/>
                  </a:cubicBezTo>
                  <a:cubicBezTo>
                    <a:pt x="9093" y="9421"/>
                    <a:pt x="8426" y="7514"/>
                    <a:pt x="8962" y="4457"/>
                  </a:cubicBezTo>
                  <a:cubicBezTo>
                    <a:pt x="9093" y="3765"/>
                    <a:pt x="8831" y="2811"/>
                    <a:pt x="8649" y="2145"/>
                  </a:cubicBezTo>
                  <a:cubicBezTo>
                    <a:pt x="8479" y="1583"/>
                    <a:pt x="8113" y="1100"/>
                    <a:pt x="7630" y="786"/>
                  </a:cubicBezTo>
                  <a:cubicBezTo>
                    <a:pt x="6905" y="274"/>
                    <a:pt x="6037" y="1"/>
                    <a:pt x="5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a:off x="4947500" y="1145425"/>
              <a:ext cx="80025" cy="15350"/>
            </a:xfrm>
            <a:custGeom>
              <a:avLst/>
              <a:gdLst/>
              <a:ahLst/>
              <a:cxnLst/>
              <a:rect l="l" t="t" r="r" b="b"/>
              <a:pathLst>
                <a:path w="3201" h="614" extrusionOk="0">
                  <a:moveTo>
                    <a:pt x="9" y="1"/>
                  </a:moveTo>
                  <a:cubicBezTo>
                    <a:pt x="4" y="1"/>
                    <a:pt x="1" y="2"/>
                    <a:pt x="0" y="4"/>
                  </a:cubicBezTo>
                  <a:cubicBezTo>
                    <a:pt x="131" y="96"/>
                    <a:pt x="274" y="174"/>
                    <a:pt x="431" y="226"/>
                  </a:cubicBezTo>
                  <a:cubicBezTo>
                    <a:pt x="784" y="370"/>
                    <a:pt x="1163" y="474"/>
                    <a:pt x="1555" y="553"/>
                  </a:cubicBezTo>
                  <a:cubicBezTo>
                    <a:pt x="1791" y="594"/>
                    <a:pt x="2033" y="614"/>
                    <a:pt x="2277" y="614"/>
                  </a:cubicBezTo>
                  <a:cubicBezTo>
                    <a:pt x="2423" y="614"/>
                    <a:pt x="2570" y="607"/>
                    <a:pt x="2717" y="592"/>
                  </a:cubicBezTo>
                  <a:cubicBezTo>
                    <a:pt x="2887" y="592"/>
                    <a:pt x="3044" y="566"/>
                    <a:pt x="3201" y="514"/>
                  </a:cubicBezTo>
                  <a:cubicBezTo>
                    <a:pt x="3198" y="507"/>
                    <a:pt x="3178" y="505"/>
                    <a:pt x="3141" y="505"/>
                  </a:cubicBezTo>
                  <a:cubicBezTo>
                    <a:pt x="3048" y="505"/>
                    <a:pt x="2851" y="520"/>
                    <a:pt x="2588" y="520"/>
                  </a:cubicBezTo>
                  <a:cubicBezTo>
                    <a:pt x="2308" y="520"/>
                    <a:pt x="1952" y="503"/>
                    <a:pt x="1568" y="435"/>
                  </a:cubicBezTo>
                  <a:cubicBezTo>
                    <a:pt x="731" y="288"/>
                    <a:pt x="91" y="1"/>
                    <a:pt x="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a:off x="4860950" y="1070400"/>
              <a:ext cx="160050" cy="64700"/>
            </a:xfrm>
            <a:custGeom>
              <a:avLst/>
              <a:gdLst/>
              <a:ahLst/>
              <a:cxnLst/>
              <a:rect l="l" t="t" r="r" b="b"/>
              <a:pathLst>
                <a:path w="6402" h="2588" extrusionOk="0">
                  <a:moveTo>
                    <a:pt x="0" y="0"/>
                  </a:moveTo>
                  <a:cubicBezTo>
                    <a:pt x="66" y="66"/>
                    <a:pt x="131" y="131"/>
                    <a:pt x="209" y="183"/>
                  </a:cubicBezTo>
                  <a:cubicBezTo>
                    <a:pt x="353" y="288"/>
                    <a:pt x="562" y="432"/>
                    <a:pt x="823" y="614"/>
                  </a:cubicBezTo>
                  <a:cubicBezTo>
                    <a:pt x="2208" y="1516"/>
                    <a:pt x="3749" y="2143"/>
                    <a:pt x="5382" y="2456"/>
                  </a:cubicBezTo>
                  <a:cubicBezTo>
                    <a:pt x="5696" y="2522"/>
                    <a:pt x="5944" y="2548"/>
                    <a:pt x="6127" y="2574"/>
                  </a:cubicBezTo>
                  <a:cubicBezTo>
                    <a:pt x="6218" y="2587"/>
                    <a:pt x="6310" y="2587"/>
                    <a:pt x="6401" y="2587"/>
                  </a:cubicBezTo>
                  <a:cubicBezTo>
                    <a:pt x="6310" y="2561"/>
                    <a:pt x="6218" y="2548"/>
                    <a:pt x="6127" y="2535"/>
                  </a:cubicBezTo>
                  <a:cubicBezTo>
                    <a:pt x="5944" y="2509"/>
                    <a:pt x="5696" y="2456"/>
                    <a:pt x="5382" y="2391"/>
                  </a:cubicBezTo>
                  <a:cubicBezTo>
                    <a:pt x="3789" y="2038"/>
                    <a:pt x="2247" y="1411"/>
                    <a:pt x="849" y="549"/>
                  </a:cubicBezTo>
                  <a:cubicBezTo>
                    <a:pt x="588" y="379"/>
                    <a:pt x="379" y="236"/>
                    <a:pt x="222" y="144"/>
                  </a:cubicBezTo>
                  <a:cubicBezTo>
                    <a:pt x="157" y="79"/>
                    <a:pt x="79" y="4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a:off x="4764925" y="1139975"/>
              <a:ext cx="22225" cy="21250"/>
            </a:xfrm>
            <a:custGeom>
              <a:avLst/>
              <a:gdLst/>
              <a:ahLst/>
              <a:cxnLst/>
              <a:rect l="l" t="t" r="r" b="b"/>
              <a:pathLst>
                <a:path w="889" h="850" extrusionOk="0">
                  <a:moveTo>
                    <a:pt x="889" y="0"/>
                  </a:moveTo>
                  <a:cubicBezTo>
                    <a:pt x="719" y="105"/>
                    <a:pt x="549" y="222"/>
                    <a:pt x="419" y="379"/>
                  </a:cubicBezTo>
                  <a:cubicBezTo>
                    <a:pt x="183" y="614"/>
                    <a:pt x="1" y="823"/>
                    <a:pt x="27" y="849"/>
                  </a:cubicBezTo>
                  <a:cubicBezTo>
                    <a:pt x="210" y="745"/>
                    <a:pt x="366" y="614"/>
                    <a:pt x="497" y="470"/>
                  </a:cubicBezTo>
                  <a:cubicBezTo>
                    <a:pt x="654" y="340"/>
                    <a:pt x="797" y="183"/>
                    <a:pt x="8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4404700" y="1382625"/>
              <a:ext cx="457250" cy="823325"/>
            </a:xfrm>
            <a:custGeom>
              <a:avLst/>
              <a:gdLst/>
              <a:ahLst/>
              <a:cxnLst/>
              <a:rect l="l" t="t" r="r" b="b"/>
              <a:pathLst>
                <a:path w="18290" h="32933" extrusionOk="0">
                  <a:moveTo>
                    <a:pt x="18146" y="0"/>
                  </a:moveTo>
                  <a:lnTo>
                    <a:pt x="17702" y="797"/>
                  </a:lnTo>
                  <a:cubicBezTo>
                    <a:pt x="16761" y="1163"/>
                    <a:pt x="15468" y="1685"/>
                    <a:pt x="15102" y="1947"/>
                  </a:cubicBezTo>
                  <a:cubicBezTo>
                    <a:pt x="14566" y="2325"/>
                    <a:pt x="13835" y="3919"/>
                    <a:pt x="13835" y="3919"/>
                  </a:cubicBezTo>
                  <a:lnTo>
                    <a:pt x="9289" y="9667"/>
                  </a:lnTo>
                  <a:lnTo>
                    <a:pt x="797" y="8178"/>
                  </a:lnTo>
                  <a:lnTo>
                    <a:pt x="1" y="12450"/>
                  </a:lnTo>
                  <a:lnTo>
                    <a:pt x="2861" y="13037"/>
                  </a:lnTo>
                  <a:lnTo>
                    <a:pt x="7904" y="13691"/>
                  </a:lnTo>
                  <a:cubicBezTo>
                    <a:pt x="8493" y="13820"/>
                    <a:pt x="9072" y="13914"/>
                    <a:pt x="9628" y="13914"/>
                  </a:cubicBezTo>
                  <a:cubicBezTo>
                    <a:pt x="10415" y="13914"/>
                    <a:pt x="11153" y="13725"/>
                    <a:pt x="11797" y="13181"/>
                  </a:cubicBezTo>
                  <a:lnTo>
                    <a:pt x="11875" y="13037"/>
                  </a:lnTo>
                  <a:lnTo>
                    <a:pt x="11875" y="13037"/>
                  </a:lnTo>
                  <a:cubicBezTo>
                    <a:pt x="11470" y="18759"/>
                    <a:pt x="12032" y="25082"/>
                    <a:pt x="12215" y="30817"/>
                  </a:cubicBezTo>
                  <a:cubicBezTo>
                    <a:pt x="12202" y="31274"/>
                    <a:pt x="12280" y="31718"/>
                    <a:pt x="12450" y="32136"/>
                  </a:cubicBezTo>
                  <a:cubicBezTo>
                    <a:pt x="12719" y="32639"/>
                    <a:pt x="13605" y="32932"/>
                    <a:pt x="14238" y="32932"/>
                  </a:cubicBezTo>
                  <a:cubicBezTo>
                    <a:pt x="14312" y="32932"/>
                    <a:pt x="14383" y="32928"/>
                    <a:pt x="14449" y="32920"/>
                  </a:cubicBezTo>
                  <a:cubicBezTo>
                    <a:pt x="15076" y="32828"/>
                    <a:pt x="14880" y="32424"/>
                    <a:pt x="15010" y="31810"/>
                  </a:cubicBezTo>
                  <a:cubicBezTo>
                    <a:pt x="15089" y="31470"/>
                    <a:pt x="14762" y="30987"/>
                    <a:pt x="14723" y="30660"/>
                  </a:cubicBezTo>
                  <a:cubicBezTo>
                    <a:pt x="14109" y="25670"/>
                    <a:pt x="13495" y="20680"/>
                    <a:pt x="12868" y="15689"/>
                  </a:cubicBezTo>
                  <a:cubicBezTo>
                    <a:pt x="12855" y="15389"/>
                    <a:pt x="12829" y="15101"/>
                    <a:pt x="12816" y="14853"/>
                  </a:cubicBezTo>
                  <a:cubicBezTo>
                    <a:pt x="12594" y="12214"/>
                    <a:pt x="12568" y="11496"/>
                    <a:pt x="12685" y="10294"/>
                  </a:cubicBezTo>
                  <a:cubicBezTo>
                    <a:pt x="12868" y="8426"/>
                    <a:pt x="16800" y="3971"/>
                    <a:pt x="18107" y="1698"/>
                  </a:cubicBezTo>
                  <a:cubicBezTo>
                    <a:pt x="18289" y="1372"/>
                    <a:pt x="18146" y="0"/>
                    <a:pt x="18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4694375" y="1518150"/>
              <a:ext cx="43800" cy="175725"/>
            </a:xfrm>
            <a:custGeom>
              <a:avLst/>
              <a:gdLst/>
              <a:ahLst/>
              <a:cxnLst/>
              <a:rect l="l" t="t" r="r" b="b"/>
              <a:pathLst>
                <a:path w="1752" h="7029" extrusionOk="0">
                  <a:moveTo>
                    <a:pt x="1751" y="0"/>
                  </a:moveTo>
                  <a:cubicBezTo>
                    <a:pt x="1699" y="66"/>
                    <a:pt x="1634" y="144"/>
                    <a:pt x="1595" y="223"/>
                  </a:cubicBezTo>
                  <a:cubicBezTo>
                    <a:pt x="1451" y="445"/>
                    <a:pt x="1320" y="667"/>
                    <a:pt x="1203" y="902"/>
                  </a:cubicBezTo>
                  <a:cubicBezTo>
                    <a:pt x="798" y="1686"/>
                    <a:pt x="497" y="2509"/>
                    <a:pt x="301" y="3358"/>
                  </a:cubicBezTo>
                  <a:cubicBezTo>
                    <a:pt x="105" y="4207"/>
                    <a:pt x="1" y="5082"/>
                    <a:pt x="14" y="5957"/>
                  </a:cubicBezTo>
                  <a:cubicBezTo>
                    <a:pt x="27" y="6219"/>
                    <a:pt x="40" y="6480"/>
                    <a:pt x="66" y="6741"/>
                  </a:cubicBezTo>
                  <a:cubicBezTo>
                    <a:pt x="79" y="6833"/>
                    <a:pt x="92" y="6924"/>
                    <a:pt x="105" y="7029"/>
                  </a:cubicBezTo>
                  <a:cubicBezTo>
                    <a:pt x="118" y="6924"/>
                    <a:pt x="118" y="6833"/>
                    <a:pt x="105" y="6728"/>
                  </a:cubicBezTo>
                  <a:cubicBezTo>
                    <a:pt x="105" y="6545"/>
                    <a:pt x="105" y="6284"/>
                    <a:pt x="105" y="5957"/>
                  </a:cubicBezTo>
                  <a:cubicBezTo>
                    <a:pt x="118" y="4220"/>
                    <a:pt x="523" y="2522"/>
                    <a:pt x="1268" y="954"/>
                  </a:cubicBezTo>
                  <a:cubicBezTo>
                    <a:pt x="1412" y="667"/>
                    <a:pt x="1529" y="432"/>
                    <a:pt x="1621" y="262"/>
                  </a:cubicBezTo>
                  <a:cubicBezTo>
                    <a:pt x="1673" y="183"/>
                    <a:pt x="1725" y="92"/>
                    <a:pt x="1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4677075" y="1542975"/>
              <a:ext cx="46400" cy="156125"/>
            </a:xfrm>
            <a:custGeom>
              <a:avLst/>
              <a:gdLst/>
              <a:ahLst/>
              <a:cxnLst/>
              <a:rect l="l" t="t" r="r" b="b"/>
              <a:pathLst>
                <a:path w="1856" h="6245" extrusionOk="0">
                  <a:moveTo>
                    <a:pt x="1855" y="0"/>
                  </a:moveTo>
                  <a:cubicBezTo>
                    <a:pt x="1202" y="967"/>
                    <a:pt x="588" y="1986"/>
                    <a:pt x="288" y="3122"/>
                  </a:cubicBezTo>
                  <a:cubicBezTo>
                    <a:pt x="0" y="4259"/>
                    <a:pt x="183" y="4899"/>
                    <a:pt x="157" y="6088"/>
                  </a:cubicBezTo>
                  <a:lnTo>
                    <a:pt x="837" y="6245"/>
                  </a:lnTo>
                  <a:cubicBezTo>
                    <a:pt x="680" y="4115"/>
                    <a:pt x="758" y="2704"/>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4717250" y="1402525"/>
              <a:ext cx="130325" cy="218525"/>
            </a:xfrm>
            <a:custGeom>
              <a:avLst/>
              <a:gdLst/>
              <a:ahLst/>
              <a:cxnLst/>
              <a:rect l="l" t="t" r="r" b="b"/>
              <a:pathLst>
                <a:path w="5213" h="8741" extrusionOk="0">
                  <a:moveTo>
                    <a:pt x="5213" y="1"/>
                  </a:moveTo>
                  <a:lnTo>
                    <a:pt x="5213" y="1"/>
                  </a:lnTo>
                  <a:cubicBezTo>
                    <a:pt x="5147" y="27"/>
                    <a:pt x="5095" y="79"/>
                    <a:pt x="5043" y="132"/>
                  </a:cubicBezTo>
                  <a:cubicBezTo>
                    <a:pt x="4925" y="223"/>
                    <a:pt x="4768" y="367"/>
                    <a:pt x="4559" y="550"/>
                  </a:cubicBezTo>
                  <a:cubicBezTo>
                    <a:pt x="4011" y="1046"/>
                    <a:pt x="3501" y="1582"/>
                    <a:pt x="3031" y="2156"/>
                  </a:cubicBezTo>
                  <a:lnTo>
                    <a:pt x="2992" y="2196"/>
                  </a:lnTo>
                  <a:lnTo>
                    <a:pt x="3044" y="2235"/>
                  </a:lnTo>
                  <a:cubicBezTo>
                    <a:pt x="3138" y="2297"/>
                    <a:pt x="3215" y="2376"/>
                    <a:pt x="3275" y="2472"/>
                  </a:cubicBezTo>
                  <a:lnTo>
                    <a:pt x="3275" y="2472"/>
                  </a:lnTo>
                  <a:lnTo>
                    <a:pt x="2652" y="2483"/>
                  </a:lnTo>
                  <a:lnTo>
                    <a:pt x="2613" y="2483"/>
                  </a:lnTo>
                  <a:lnTo>
                    <a:pt x="2600" y="2509"/>
                  </a:lnTo>
                  <a:cubicBezTo>
                    <a:pt x="2404" y="2875"/>
                    <a:pt x="2208" y="3241"/>
                    <a:pt x="2012" y="3620"/>
                  </a:cubicBezTo>
                  <a:cubicBezTo>
                    <a:pt x="1411" y="4769"/>
                    <a:pt x="862" y="5958"/>
                    <a:pt x="405" y="7173"/>
                  </a:cubicBezTo>
                  <a:cubicBezTo>
                    <a:pt x="262" y="7539"/>
                    <a:pt x="144" y="7917"/>
                    <a:pt x="53" y="8296"/>
                  </a:cubicBezTo>
                  <a:cubicBezTo>
                    <a:pt x="13" y="8453"/>
                    <a:pt x="13" y="8558"/>
                    <a:pt x="0" y="8623"/>
                  </a:cubicBezTo>
                  <a:cubicBezTo>
                    <a:pt x="0" y="8662"/>
                    <a:pt x="0" y="8701"/>
                    <a:pt x="0" y="8740"/>
                  </a:cubicBezTo>
                  <a:cubicBezTo>
                    <a:pt x="39" y="8597"/>
                    <a:pt x="79" y="8453"/>
                    <a:pt x="105" y="8309"/>
                  </a:cubicBezTo>
                  <a:cubicBezTo>
                    <a:pt x="209" y="7930"/>
                    <a:pt x="340" y="7565"/>
                    <a:pt x="484" y="7199"/>
                  </a:cubicBezTo>
                  <a:cubicBezTo>
                    <a:pt x="836" y="6271"/>
                    <a:pt x="1424" y="5030"/>
                    <a:pt x="2117" y="3685"/>
                  </a:cubicBezTo>
                  <a:cubicBezTo>
                    <a:pt x="2308" y="3302"/>
                    <a:pt x="2499" y="2944"/>
                    <a:pt x="2691" y="2599"/>
                  </a:cubicBezTo>
                  <a:lnTo>
                    <a:pt x="2691" y="2599"/>
                  </a:lnTo>
                  <a:lnTo>
                    <a:pt x="3371" y="2574"/>
                  </a:lnTo>
                  <a:lnTo>
                    <a:pt x="3449" y="2574"/>
                  </a:lnTo>
                  <a:lnTo>
                    <a:pt x="3410" y="2509"/>
                  </a:lnTo>
                  <a:cubicBezTo>
                    <a:pt x="3351" y="2369"/>
                    <a:pt x="3251" y="2260"/>
                    <a:pt x="3128" y="2183"/>
                  </a:cubicBezTo>
                  <a:lnTo>
                    <a:pt x="3128" y="2183"/>
                  </a:lnTo>
                  <a:cubicBezTo>
                    <a:pt x="3590" y="1623"/>
                    <a:pt x="4088" y="1100"/>
                    <a:pt x="4599" y="589"/>
                  </a:cubicBezTo>
                  <a:lnTo>
                    <a:pt x="5056" y="158"/>
                  </a:lnTo>
                  <a:cubicBezTo>
                    <a:pt x="5108" y="105"/>
                    <a:pt x="5173" y="53"/>
                    <a:pt x="5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a:off x="4911900" y="2844400"/>
              <a:ext cx="233200" cy="306700"/>
            </a:xfrm>
            <a:custGeom>
              <a:avLst/>
              <a:gdLst/>
              <a:ahLst/>
              <a:cxnLst/>
              <a:rect l="l" t="t" r="r" b="b"/>
              <a:pathLst>
                <a:path w="9328" h="12268" extrusionOk="0">
                  <a:moveTo>
                    <a:pt x="5265" y="1"/>
                  </a:moveTo>
                  <a:lnTo>
                    <a:pt x="836" y="2535"/>
                  </a:lnTo>
                  <a:lnTo>
                    <a:pt x="3632" y="7042"/>
                  </a:lnTo>
                  <a:cubicBezTo>
                    <a:pt x="3632" y="7042"/>
                    <a:pt x="0" y="11379"/>
                    <a:pt x="431" y="12268"/>
                  </a:cubicBezTo>
                  <a:lnTo>
                    <a:pt x="9327" y="7173"/>
                  </a:lnTo>
                  <a:lnTo>
                    <a:pt x="52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a:off x="5057550" y="2971125"/>
              <a:ext cx="21575" cy="19575"/>
            </a:xfrm>
            <a:custGeom>
              <a:avLst/>
              <a:gdLst/>
              <a:ahLst/>
              <a:cxnLst/>
              <a:rect l="l" t="t" r="r" b="b"/>
              <a:pathLst>
                <a:path w="863" h="783" extrusionOk="0">
                  <a:moveTo>
                    <a:pt x="366" y="1"/>
                  </a:moveTo>
                  <a:lnTo>
                    <a:pt x="366" y="1"/>
                  </a:lnTo>
                  <a:cubicBezTo>
                    <a:pt x="144" y="40"/>
                    <a:pt x="0" y="262"/>
                    <a:pt x="40" y="484"/>
                  </a:cubicBezTo>
                  <a:cubicBezTo>
                    <a:pt x="95" y="662"/>
                    <a:pt x="264" y="783"/>
                    <a:pt x="450" y="783"/>
                  </a:cubicBezTo>
                  <a:cubicBezTo>
                    <a:pt x="483" y="783"/>
                    <a:pt x="516" y="779"/>
                    <a:pt x="549" y="771"/>
                  </a:cubicBezTo>
                  <a:cubicBezTo>
                    <a:pt x="758" y="706"/>
                    <a:pt x="863" y="484"/>
                    <a:pt x="810" y="275"/>
                  </a:cubicBezTo>
                  <a:cubicBezTo>
                    <a:pt x="756" y="110"/>
                    <a:pt x="590" y="1"/>
                    <a:pt x="423" y="1"/>
                  </a:cubicBezTo>
                  <a:cubicBezTo>
                    <a:pt x="391" y="1"/>
                    <a:pt x="359" y="5"/>
                    <a:pt x="327" y="14"/>
                  </a:cubicBezTo>
                  <a:lnTo>
                    <a:pt x="36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4917450" y="3005425"/>
              <a:ext cx="227650" cy="145350"/>
            </a:xfrm>
            <a:custGeom>
              <a:avLst/>
              <a:gdLst/>
              <a:ahLst/>
              <a:cxnLst/>
              <a:rect l="l" t="t" r="r" b="b"/>
              <a:pathLst>
                <a:path w="9106" h="5814" extrusionOk="0">
                  <a:moveTo>
                    <a:pt x="8674" y="0"/>
                  </a:moveTo>
                  <a:lnTo>
                    <a:pt x="301" y="5160"/>
                  </a:lnTo>
                  <a:cubicBezTo>
                    <a:pt x="301" y="5160"/>
                    <a:pt x="0" y="5552"/>
                    <a:pt x="209" y="5813"/>
                  </a:cubicBezTo>
                  <a:lnTo>
                    <a:pt x="9105" y="719"/>
                  </a:lnTo>
                  <a:lnTo>
                    <a:pt x="86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4997475" y="3015525"/>
              <a:ext cx="28750" cy="7100"/>
            </a:xfrm>
            <a:custGeom>
              <a:avLst/>
              <a:gdLst/>
              <a:ahLst/>
              <a:cxnLst/>
              <a:rect l="l" t="t" r="r" b="b"/>
              <a:pathLst>
                <a:path w="1150" h="284" extrusionOk="0">
                  <a:moveTo>
                    <a:pt x="543" y="1"/>
                  </a:moveTo>
                  <a:cubicBezTo>
                    <a:pt x="209" y="1"/>
                    <a:pt x="1" y="198"/>
                    <a:pt x="26" y="223"/>
                  </a:cubicBezTo>
                  <a:cubicBezTo>
                    <a:pt x="30" y="230"/>
                    <a:pt x="40" y="232"/>
                    <a:pt x="54" y="232"/>
                  </a:cubicBezTo>
                  <a:cubicBezTo>
                    <a:pt x="123" y="232"/>
                    <a:pt x="305" y="170"/>
                    <a:pt x="524" y="170"/>
                  </a:cubicBezTo>
                  <a:cubicBezTo>
                    <a:pt x="541" y="170"/>
                    <a:pt x="557" y="170"/>
                    <a:pt x="575" y="171"/>
                  </a:cubicBezTo>
                  <a:cubicBezTo>
                    <a:pt x="821" y="193"/>
                    <a:pt x="1020" y="283"/>
                    <a:pt x="1088" y="283"/>
                  </a:cubicBezTo>
                  <a:cubicBezTo>
                    <a:pt x="1099" y="283"/>
                    <a:pt x="1106" y="281"/>
                    <a:pt x="1110" y="276"/>
                  </a:cubicBezTo>
                  <a:cubicBezTo>
                    <a:pt x="1149" y="223"/>
                    <a:pt x="940" y="14"/>
                    <a:pt x="575" y="1"/>
                  </a:cubicBezTo>
                  <a:cubicBezTo>
                    <a:pt x="564" y="1"/>
                    <a:pt x="553" y="1"/>
                    <a:pt x="543" y="1"/>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4980025" y="3041450"/>
              <a:ext cx="24975" cy="11425"/>
            </a:xfrm>
            <a:custGeom>
              <a:avLst/>
              <a:gdLst/>
              <a:ahLst/>
              <a:cxnLst/>
              <a:rect l="l" t="t" r="r" b="b"/>
              <a:pathLst>
                <a:path w="999" h="457" extrusionOk="0">
                  <a:moveTo>
                    <a:pt x="307" y="0"/>
                  </a:moveTo>
                  <a:cubicBezTo>
                    <a:pt x="124" y="0"/>
                    <a:pt x="0" y="73"/>
                    <a:pt x="18" y="101"/>
                  </a:cubicBezTo>
                  <a:cubicBezTo>
                    <a:pt x="31" y="153"/>
                    <a:pt x="254" y="114"/>
                    <a:pt x="502" y="218"/>
                  </a:cubicBezTo>
                  <a:cubicBezTo>
                    <a:pt x="733" y="303"/>
                    <a:pt x="884" y="456"/>
                    <a:pt x="946" y="456"/>
                  </a:cubicBezTo>
                  <a:cubicBezTo>
                    <a:pt x="951" y="456"/>
                    <a:pt x="955" y="455"/>
                    <a:pt x="959" y="453"/>
                  </a:cubicBezTo>
                  <a:cubicBezTo>
                    <a:pt x="998" y="427"/>
                    <a:pt x="881" y="166"/>
                    <a:pt x="567" y="48"/>
                  </a:cubicBezTo>
                  <a:cubicBezTo>
                    <a:pt x="474" y="14"/>
                    <a:pt x="385" y="0"/>
                    <a:pt x="307" y="0"/>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4963825" y="3065300"/>
              <a:ext cx="20275" cy="14300"/>
            </a:xfrm>
            <a:custGeom>
              <a:avLst/>
              <a:gdLst/>
              <a:ahLst/>
              <a:cxnLst/>
              <a:rect l="l" t="t" r="r" b="b"/>
              <a:pathLst>
                <a:path w="811" h="572" extrusionOk="0">
                  <a:moveTo>
                    <a:pt x="98" y="0"/>
                  </a:moveTo>
                  <a:cubicBezTo>
                    <a:pt x="38" y="0"/>
                    <a:pt x="0" y="15"/>
                    <a:pt x="0" y="35"/>
                  </a:cubicBezTo>
                  <a:cubicBezTo>
                    <a:pt x="0" y="74"/>
                    <a:pt x="196" y="140"/>
                    <a:pt x="405" y="283"/>
                  </a:cubicBezTo>
                  <a:cubicBezTo>
                    <a:pt x="593" y="421"/>
                    <a:pt x="709" y="571"/>
                    <a:pt x="764" y="571"/>
                  </a:cubicBezTo>
                  <a:cubicBezTo>
                    <a:pt x="767" y="571"/>
                    <a:pt x="769" y="571"/>
                    <a:pt x="771" y="571"/>
                  </a:cubicBezTo>
                  <a:cubicBezTo>
                    <a:pt x="810" y="558"/>
                    <a:pt x="745" y="309"/>
                    <a:pt x="497" y="140"/>
                  </a:cubicBezTo>
                  <a:cubicBezTo>
                    <a:pt x="345" y="36"/>
                    <a:pt x="193" y="0"/>
                    <a:pt x="98" y="0"/>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4984075" y="2980275"/>
              <a:ext cx="24825" cy="13475"/>
            </a:xfrm>
            <a:custGeom>
              <a:avLst/>
              <a:gdLst/>
              <a:ahLst/>
              <a:cxnLst/>
              <a:rect l="l" t="t" r="r" b="b"/>
              <a:pathLst>
                <a:path w="993" h="539" extrusionOk="0">
                  <a:moveTo>
                    <a:pt x="818" y="0"/>
                  </a:moveTo>
                  <a:cubicBezTo>
                    <a:pt x="712" y="0"/>
                    <a:pt x="568" y="26"/>
                    <a:pt x="418" y="105"/>
                  </a:cubicBezTo>
                  <a:cubicBezTo>
                    <a:pt x="118" y="249"/>
                    <a:pt x="0" y="523"/>
                    <a:pt x="39" y="536"/>
                  </a:cubicBezTo>
                  <a:cubicBezTo>
                    <a:pt x="42" y="538"/>
                    <a:pt x="45" y="539"/>
                    <a:pt x="50" y="539"/>
                  </a:cubicBezTo>
                  <a:cubicBezTo>
                    <a:pt x="104" y="539"/>
                    <a:pt x="278" y="384"/>
                    <a:pt x="497" y="275"/>
                  </a:cubicBezTo>
                  <a:cubicBezTo>
                    <a:pt x="745" y="144"/>
                    <a:pt x="993" y="105"/>
                    <a:pt x="993" y="53"/>
                  </a:cubicBezTo>
                  <a:cubicBezTo>
                    <a:pt x="993" y="26"/>
                    <a:pt x="924" y="0"/>
                    <a:pt x="818" y="0"/>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4817500" y="2950875"/>
              <a:ext cx="256075" cy="211325"/>
            </a:xfrm>
            <a:custGeom>
              <a:avLst/>
              <a:gdLst/>
              <a:ahLst/>
              <a:cxnLst/>
              <a:rect l="l" t="t" r="r" b="b"/>
              <a:pathLst>
                <a:path w="10243" h="8453" extrusionOk="0">
                  <a:moveTo>
                    <a:pt x="10112" y="1"/>
                  </a:moveTo>
                  <a:lnTo>
                    <a:pt x="4991" y="131"/>
                  </a:lnTo>
                  <a:lnTo>
                    <a:pt x="5291" y="5396"/>
                  </a:lnTo>
                  <a:cubicBezTo>
                    <a:pt x="5291" y="5396"/>
                    <a:pt x="40" y="7473"/>
                    <a:pt x="1" y="8453"/>
                  </a:cubicBezTo>
                  <a:lnTo>
                    <a:pt x="10243" y="8244"/>
                  </a:lnTo>
                  <a:lnTo>
                    <a:pt x="10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5015750" y="3073225"/>
              <a:ext cx="21225" cy="19600"/>
            </a:xfrm>
            <a:custGeom>
              <a:avLst/>
              <a:gdLst/>
              <a:ahLst/>
              <a:cxnLst/>
              <a:rect l="l" t="t" r="r" b="b"/>
              <a:pathLst>
                <a:path w="849" h="784" extrusionOk="0">
                  <a:moveTo>
                    <a:pt x="523" y="5"/>
                  </a:moveTo>
                  <a:lnTo>
                    <a:pt x="540" y="11"/>
                  </a:lnTo>
                  <a:lnTo>
                    <a:pt x="540" y="11"/>
                  </a:lnTo>
                  <a:cubicBezTo>
                    <a:pt x="534" y="9"/>
                    <a:pt x="529" y="7"/>
                    <a:pt x="523" y="5"/>
                  </a:cubicBezTo>
                  <a:close/>
                  <a:moveTo>
                    <a:pt x="443" y="0"/>
                  </a:moveTo>
                  <a:cubicBezTo>
                    <a:pt x="270" y="0"/>
                    <a:pt x="103" y="110"/>
                    <a:pt x="39" y="280"/>
                  </a:cubicBezTo>
                  <a:cubicBezTo>
                    <a:pt x="0" y="502"/>
                    <a:pt x="144" y="711"/>
                    <a:pt x="353" y="776"/>
                  </a:cubicBezTo>
                  <a:cubicBezTo>
                    <a:pt x="378" y="781"/>
                    <a:pt x="403" y="783"/>
                    <a:pt x="427" y="783"/>
                  </a:cubicBezTo>
                  <a:cubicBezTo>
                    <a:pt x="610" y="783"/>
                    <a:pt x="777" y="660"/>
                    <a:pt x="823" y="476"/>
                  </a:cubicBezTo>
                  <a:cubicBezTo>
                    <a:pt x="848" y="276"/>
                    <a:pt x="742" y="89"/>
                    <a:pt x="551" y="15"/>
                  </a:cubicBezTo>
                  <a:lnTo>
                    <a:pt x="551" y="15"/>
                  </a:lnTo>
                  <a:cubicBezTo>
                    <a:pt x="555" y="16"/>
                    <a:pt x="558" y="17"/>
                    <a:pt x="562" y="18"/>
                  </a:cubicBezTo>
                  <a:lnTo>
                    <a:pt x="540" y="11"/>
                  </a:lnTo>
                  <a:lnTo>
                    <a:pt x="540" y="11"/>
                  </a:lnTo>
                  <a:cubicBezTo>
                    <a:pt x="543" y="12"/>
                    <a:pt x="547" y="14"/>
                    <a:pt x="551" y="15"/>
                  </a:cubicBezTo>
                  <a:lnTo>
                    <a:pt x="551" y="15"/>
                  </a:lnTo>
                  <a:cubicBezTo>
                    <a:pt x="515" y="5"/>
                    <a:pt x="479"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4815875" y="3136050"/>
              <a:ext cx="257700" cy="26150"/>
            </a:xfrm>
            <a:custGeom>
              <a:avLst/>
              <a:gdLst/>
              <a:ahLst/>
              <a:cxnLst/>
              <a:rect l="l" t="t" r="r" b="b"/>
              <a:pathLst>
                <a:path w="10308" h="1046" extrusionOk="0">
                  <a:moveTo>
                    <a:pt x="10255" y="1"/>
                  </a:moveTo>
                  <a:lnTo>
                    <a:pt x="458" y="510"/>
                  </a:lnTo>
                  <a:cubicBezTo>
                    <a:pt x="458" y="510"/>
                    <a:pt x="0" y="732"/>
                    <a:pt x="66" y="1046"/>
                  </a:cubicBezTo>
                  <a:lnTo>
                    <a:pt x="10308" y="837"/>
                  </a:lnTo>
                  <a:lnTo>
                    <a:pt x="102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4945375" y="3083400"/>
              <a:ext cx="25000" cy="15175"/>
            </a:xfrm>
            <a:custGeom>
              <a:avLst/>
              <a:gdLst/>
              <a:ahLst/>
              <a:cxnLst/>
              <a:rect l="l" t="t" r="r" b="b"/>
              <a:pathLst>
                <a:path w="1000" h="607" extrusionOk="0">
                  <a:moveTo>
                    <a:pt x="190" y="0"/>
                  </a:moveTo>
                  <a:cubicBezTo>
                    <a:pt x="75" y="0"/>
                    <a:pt x="0" y="30"/>
                    <a:pt x="7" y="56"/>
                  </a:cubicBezTo>
                  <a:cubicBezTo>
                    <a:pt x="7" y="95"/>
                    <a:pt x="268" y="121"/>
                    <a:pt x="516" y="265"/>
                  </a:cubicBezTo>
                  <a:cubicBezTo>
                    <a:pt x="751" y="401"/>
                    <a:pt x="880" y="606"/>
                    <a:pt x="938" y="606"/>
                  </a:cubicBezTo>
                  <a:cubicBezTo>
                    <a:pt x="941" y="606"/>
                    <a:pt x="944" y="606"/>
                    <a:pt x="947" y="604"/>
                  </a:cubicBezTo>
                  <a:cubicBezTo>
                    <a:pt x="999" y="591"/>
                    <a:pt x="908" y="304"/>
                    <a:pt x="608" y="121"/>
                  </a:cubicBezTo>
                  <a:cubicBezTo>
                    <a:pt x="457" y="30"/>
                    <a:pt x="304"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4919075" y="3095800"/>
              <a:ext cx="18650" cy="19700"/>
            </a:xfrm>
            <a:custGeom>
              <a:avLst/>
              <a:gdLst/>
              <a:ahLst/>
              <a:cxnLst/>
              <a:rect l="l" t="t" r="r" b="b"/>
              <a:pathLst>
                <a:path w="746" h="788" extrusionOk="0">
                  <a:moveTo>
                    <a:pt x="52" y="0"/>
                  </a:moveTo>
                  <a:cubicBezTo>
                    <a:pt x="20" y="0"/>
                    <a:pt x="0" y="7"/>
                    <a:pt x="0" y="17"/>
                  </a:cubicBezTo>
                  <a:cubicBezTo>
                    <a:pt x="0" y="69"/>
                    <a:pt x="223" y="147"/>
                    <a:pt x="392" y="357"/>
                  </a:cubicBezTo>
                  <a:cubicBezTo>
                    <a:pt x="549" y="566"/>
                    <a:pt x="614" y="788"/>
                    <a:pt x="667" y="788"/>
                  </a:cubicBezTo>
                  <a:cubicBezTo>
                    <a:pt x="719" y="788"/>
                    <a:pt x="745" y="500"/>
                    <a:pt x="523" y="252"/>
                  </a:cubicBezTo>
                  <a:cubicBezTo>
                    <a:pt x="357" y="57"/>
                    <a:pt x="148"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4893600" y="3107650"/>
              <a:ext cx="13650" cy="21250"/>
            </a:xfrm>
            <a:custGeom>
              <a:avLst/>
              <a:gdLst/>
              <a:ahLst/>
              <a:cxnLst/>
              <a:rect l="l" t="t" r="r" b="b"/>
              <a:pathLst>
                <a:path w="546" h="850" extrusionOk="0">
                  <a:moveTo>
                    <a:pt x="42" y="0"/>
                  </a:moveTo>
                  <a:cubicBezTo>
                    <a:pt x="28" y="0"/>
                    <a:pt x="18" y="4"/>
                    <a:pt x="14" y="13"/>
                  </a:cubicBezTo>
                  <a:cubicBezTo>
                    <a:pt x="1" y="52"/>
                    <a:pt x="144" y="196"/>
                    <a:pt x="249" y="418"/>
                  </a:cubicBezTo>
                  <a:cubicBezTo>
                    <a:pt x="353" y="640"/>
                    <a:pt x="379" y="836"/>
                    <a:pt x="432" y="849"/>
                  </a:cubicBezTo>
                  <a:cubicBezTo>
                    <a:pt x="433" y="850"/>
                    <a:pt x="434" y="850"/>
                    <a:pt x="435" y="850"/>
                  </a:cubicBezTo>
                  <a:cubicBezTo>
                    <a:pt x="487" y="850"/>
                    <a:pt x="546" y="595"/>
                    <a:pt x="406" y="340"/>
                  </a:cubicBezTo>
                  <a:cubicBezTo>
                    <a:pt x="297" y="111"/>
                    <a:pt x="115"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4946525" y="3049500"/>
              <a:ext cx="28100" cy="6175"/>
            </a:xfrm>
            <a:custGeom>
              <a:avLst/>
              <a:gdLst/>
              <a:ahLst/>
              <a:cxnLst/>
              <a:rect l="l" t="t" r="r" b="b"/>
              <a:pathLst>
                <a:path w="1124" h="247" extrusionOk="0">
                  <a:moveTo>
                    <a:pt x="537" y="0"/>
                  </a:moveTo>
                  <a:cubicBezTo>
                    <a:pt x="218" y="0"/>
                    <a:pt x="1" y="159"/>
                    <a:pt x="26" y="197"/>
                  </a:cubicBezTo>
                  <a:cubicBezTo>
                    <a:pt x="33" y="210"/>
                    <a:pt x="52" y="215"/>
                    <a:pt x="82" y="215"/>
                  </a:cubicBezTo>
                  <a:cubicBezTo>
                    <a:pt x="161" y="215"/>
                    <a:pt x="311" y="182"/>
                    <a:pt x="495" y="182"/>
                  </a:cubicBezTo>
                  <a:cubicBezTo>
                    <a:pt x="517" y="182"/>
                    <a:pt x="539" y="183"/>
                    <a:pt x="562" y="184"/>
                  </a:cubicBezTo>
                  <a:cubicBezTo>
                    <a:pt x="792" y="194"/>
                    <a:pt x="981" y="247"/>
                    <a:pt x="1060" y="247"/>
                  </a:cubicBezTo>
                  <a:cubicBezTo>
                    <a:pt x="1079" y="247"/>
                    <a:pt x="1092" y="244"/>
                    <a:pt x="1097" y="236"/>
                  </a:cubicBezTo>
                  <a:cubicBezTo>
                    <a:pt x="1123" y="197"/>
                    <a:pt x="901" y="14"/>
                    <a:pt x="575" y="1"/>
                  </a:cubicBezTo>
                  <a:cubicBezTo>
                    <a:pt x="562" y="0"/>
                    <a:pt x="550" y="0"/>
                    <a:pt x="537" y="0"/>
                  </a:cubicBezTo>
                  <a:close/>
                </a:path>
              </a:pathLst>
            </a:custGeom>
            <a:solidFill>
              <a:srgbClr val="0F0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4739450" y="1968825"/>
              <a:ext cx="369075" cy="1036300"/>
            </a:xfrm>
            <a:custGeom>
              <a:avLst/>
              <a:gdLst/>
              <a:ahLst/>
              <a:cxnLst/>
              <a:rect l="l" t="t" r="r" b="b"/>
              <a:pathLst>
                <a:path w="14763" h="41452" extrusionOk="0">
                  <a:moveTo>
                    <a:pt x="471" y="1"/>
                  </a:moveTo>
                  <a:cubicBezTo>
                    <a:pt x="471" y="1"/>
                    <a:pt x="1" y="22444"/>
                    <a:pt x="432" y="24012"/>
                  </a:cubicBezTo>
                  <a:cubicBezTo>
                    <a:pt x="850" y="25566"/>
                    <a:pt x="9524" y="41451"/>
                    <a:pt x="9524" y="41451"/>
                  </a:cubicBezTo>
                  <a:lnTo>
                    <a:pt x="14762" y="38878"/>
                  </a:lnTo>
                  <a:lnTo>
                    <a:pt x="7826" y="22104"/>
                  </a:lnTo>
                  <a:lnTo>
                    <a:pt x="9354" y="537"/>
                  </a:lnTo>
                  <a:lnTo>
                    <a:pt x="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4752525" y="1937475"/>
              <a:ext cx="360900" cy="1133950"/>
            </a:xfrm>
            <a:custGeom>
              <a:avLst/>
              <a:gdLst/>
              <a:ahLst/>
              <a:cxnLst/>
              <a:rect l="l" t="t" r="r" b="b"/>
              <a:pathLst>
                <a:path w="14436" h="45358" extrusionOk="0">
                  <a:moveTo>
                    <a:pt x="11431" y="1"/>
                  </a:moveTo>
                  <a:lnTo>
                    <a:pt x="0" y="1869"/>
                  </a:lnTo>
                  <a:lnTo>
                    <a:pt x="1816" y="8309"/>
                  </a:lnTo>
                  <a:cubicBezTo>
                    <a:pt x="1816" y="8309"/>
                    <a:pt x="2966" y="24181"/>
                    <a:pt x="3318" y="25514"/>
                  </a:cubicBezTo>
                  <a:cubicBezTo>
                    <a:pt x="3671" y="26859"/>
                    <a:pt x="4585" y="28414"/>
                    <a:pt x="4585" y="28414"/>
                  </a:cubicBezTo>
                  <a:lnTo>
                    <a:pt x="7211" y="45357"/>
                  </a:lnTo>
                  <a:lnTo>
                    <a:pt x="13312" y="45357"/>
                  </a:lnTo>
                  <a:lnTo>
                    <a:pt x="12045" y="26141"/>
                  </a:lnTo>
                  <a:lnTo>
                    <a:pt x="12045" y="11758"/>
                  </a:lnTo>
                  <a:cubicBezTo>
                    <a:pt x="12045" y="11758"/>
                    <a:pt x="13691" y="9080"/>
                    <a:pt x="13913" y="7865"/>
                  </a:cubicBezTo>
                  <a:cubicBezTo>
                    <a:pt x="14435" y="4913"/>
                    <a:pt x="11431" y="1"/>
                    <a:pt x="11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5069950" y="2817625"/>
              <a:ext cx="17675" cy="256400"/>
            </a:xfrm>
            <a:custGeom>
              <a:avLst/>
              <a:gdLst/>
              <a:ahLst/>
              <a:cxnLst/>
              <a:rect l="l" t="t" r="r" b="b"/>
              <a:pathLst>
                <a:path w="707" h="10256" extrusionOk="0">
                  <a:moveTo>
                    <a:pt x="14" y="1"/>
                  </a:moveTo>
                  <a:cubicBezTo>
                    <a:pt x="1" y="131"/>
                    <a:pt x="1" y="275"/>
                    <a:pt x="14" y="406"/>
                  </a:cubicBezTo>
                  <a:cubicBezTo>
                    <a:pt x="14" y="667"/>
                    <a:pt x="40" y="1046"/>
                    <a:pt x="66" y="1503"/>
                  </a:cubicBezTo>
                  <a:cubicBezTo>
                    <a:pt x="118" y="2431"/>
                    <a:pt x="210" y="3711"/>
                    <a:pt x="314" y="5135"/>
                  </a:cubicBezTo>
                  <a:cubicBezTo>
                    <a:pt x="419" y="6546"/>
                    <a:pt x="510" y="7826"/>
                    <a:pt x="576" y="8753"/>
                  </a:cubicBezTo>
                  <a:cubicBezTo>
                    <a:pt x="602" y="9197"/>
                    <a:pt x="628" y="9563"/>
                    <a:pt x="641" y="9851"/>
                  </a:cubicBezTo>
                  <a:cubicBezTo>
                    <a:pt x="654" y="9981"/>
                    <a:pt x="667" y="10112"/>
                    <a:pt x="693" y="10256"/>
                  </a:cubicBezTo>
                  <a:cubicBezTo>
                    <a:pt x="706" y="10112"/>
                    <a:pt x="706" y="9981"/>
                    <a:pt x="693" y="9851"/>
                  </a:cubicBezTo>
                  <a:cubicBezTo>
                    <a:pt x="693" y="9589"/>
                    <a:pt x="680" y="9210"/>
                    <a:pt x="654" y="8740"/>
                  </a:cubicBezTo>
                  <a:cubicBezTo>
                    <a:pt x="615" y="7813"/>
                    <a:pt x="536" y="6532"/>
                    <a:pt x="445" y="5122"/>
                  </a:cubicBezTo>
                  <a:cubicBezTo>
                    <a:pt x="340" y="3698"/>
                    <a:pt x="223" y="2444"/>
                    <a:pt x="158" y="1503"/>
                  </a:cubicBezTo>
                  <a:cubicBezTo>
                    <a:pt x="118" y="1046"/>
                    <a:pt x="79" y="680"/>
                    <a:pt x="53" y="406"/>
                  </a:cubicBezTo>
                  <a:cubicBezTo>
                    <a:pt x="53" y="262"/>
                    <a:pt x="40" y="131"/>
                    <a:pt x="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4879875" y="2000525"/>
              <a:ext cx="142100" cy="33425"/>
            </a:xfrm>
            <a:custGeom>
              <a:avLst/>
              <a:gdLst/>
              <a:ahLst/>
              <a:cxnLst/>
              <a:rect l="l" t="t" r="r" b="b"/>
              <a:pathLst>
                <a:path w="5684" h="1337" extrusionOk="0">
                  <a:moveTo>
                    <a:pt x="5683" y="0"/>
                  </a:moveTo>
                  <a:lnTo>
                    <a:pt x="5683" y="0"/>
                  </a:lnTo>
                  <a:cubicBezTo>
                    <a:pt x="5448" y="183"/>
                    <a:pt x="5213" y="366"/>
                    <a:pt x="4965" y="536"/>
                  </a:cubicBezTo>
                  <a:cubicBezTo>
                    <a:pt x="4262" y="990"/>
                    <a:pt x="3456" y="1218"/>
                    <a:pt x="2646" y="1218"/>
                  </a:cubicBezTo>
                  <a:cubicBezTo>
                    <a:pt x="2012" y="1218"/>
                    <a:pt x="1376" y="1078"/>
                    <a:pt x="785" y="797"/>
                  </a:cubicBezTo>
                  <a:cubicBezTo>
                    <a:pt x="523" y="666"/>
                    <a:pt x="249" y="510"/>
                    <a:pt x="1" y="353"/>
                  </a:cubicBezTo>
                  <a:lnTo>
                    <a:pt x="1" y="353"/>
                  </a:lnTo>
                  <a:cubicBezTo>
                    <a:pt x="53" y="405"/>
                    <a:pt x="118" y="470"/>
                    <a:pt x="184" y="510"/>
                  </a:cubicBezTo>
                  <a:cubicBezTo>
                    <a:pt x="367" y="653"/>
                    <a:pt x="550" y="771"/>
                    <a:pt x="759" y="875"/>
                  </a:cubicBezTo>
                  <a:cubicBezTo>
                    <a:pt x="1357" y="1183"/>
                    <a:pt x="2013" y="1336"/>
                    <a:pt x="2668" y="1336"/>
                  </a:cubicBezTo>
                  <a:cubicBezTo>
                    <a:pt x="3485" y="1336"/>
                    <a:pt x="4301" y="1098"/>
                    <a:pt x="5004" y="627"/>
                  </a:cubicBezTo>
                  <a:cubicBezTo>
                    <a:pt x="5187" y="497"/>
                    <a:pt x="5357" y="340"/>
                    <a:pt x="5527" y="183"/>
                  </a:cubicBezTo>
                  <a:cubicBezTo>
                    <a:pt x="5579" y="131"/>
                    <a:pt x="5644" y="65"/>
                    <a:pt x="5683" y="0"/>
                  </a:cubicBezTo>
                  <a:close/>
                </a:path>
              </a:pathLst>
            </a:custGeom>
            <a:solidFill>
              <a:srgbClr val="281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a:off x="4799225" y="2113175"/>
              <a:ext cx="106475" cy="759025"/>
            </a:xfrm>
            <a:custGeom>
              <a:avLst/>
              <a:gdLst/>
              <a:ahLst/>
              <a:cxnLst/>
              <a:rect l="l" t="t" r="r" b="b"/>
              <a:pathLst>
                <a:path w="4259" h="30361" extrusionOk="0">
                  <a:moveTo>
                    <a:pt x="0" y="1"/>
                  </a:moveTo>
                  <a:cubicBezTo>
                    <a:pt x="0" y="27"/>
                    <a:pt x="0" y="53"/>
                    <a:pt x="0" y="92"/>
                  </a:cubicBezTo>
                  <a:cubicBezTo>
                    <a:pt x="0" y="127"/>
                    <a:pt x="6" y="172"/>
                    <a:pt x="13" y="225"/>
                  </a:cubicBezTo>
                  <a:lnTo>
                    <a:pt x="13" y="225"/>
                  </a:lnTo>
                  <a:lnTo>
                    <a:pt x="13" y="66"/>
                  </a:lnTo>
                  <a:cubicBezTo>
                    <a:pt x="13" y="53"/>
                    <a:pt x="0" y="27"/>
                    <a:pt x="0" y="1"/>
                  </a:cubicBezTo>
                  <a:close/>
                  <a:moveTo>
                    <a:pt x="13" y="225"/>
                  </a:moveTo>
                  <a:lnTo>
                    <a:pt x="13" y="301"/>
                  </a:lnTo>
                  <a:cubicBezTo>
                    <a:pt x="26" y="510"/>
                    <a:pt x="39" y="811"/>
                    <a:pt x="66" y="1203"/>
                  </a:cubicBezTo>
                  <a:lnTo>
                    <a:pt x="222" y="4508"/>
                  </a:lnTo>
                  <a:cubicBezTo>
                    <a:pt x="405" y="7290"/>
                    <a:pt x="627" y="11131"/>
                    <a:pt x="1006" y="15377"/>
                  </a:cubicBezTo>
                  <a:cubicBezTo>
                    <a:pt x="1058" y="15951"/>
                    <a:pt x="1111" y="16513"/>
                    <a:pt x="1176" y="17075"/>
                  </a:cubicBezTo>
                  <a:cubicBezTo>
                    <a:pt x="1202" y="17362"/>
                    <a:pt x="1254" y="17637"/>
                    <a:pt x="1307" y="17911"/>
                  </a:cubicBezTo>
                  <a:cubicBezTo>
                    <a:pt x="1385" y="18172"/>
                    <a:pt x="1463" y="18433"/>
                    <a:pt x="1568" y="18695"/>
                  </a:cubicBezTo>
                  <a:cubicBezTo>
                    <a:pt x="1947" y="19714"/>
                    <a:pt x="2352" y="20667"/>
                    <a:pt x="2744" y="21569"/>
                  </a:cubicBezTo>
                  <a:lnTo>
                    <a:pt x="2744" y="21556"/>
                  </a:lnTo>
                  <a:cubicBezTo>
                    <a:pt x="3149" y="24168"/>
                    <a:pt x="3501" y="26363"/>
                    <a:pt x="3776" y="27917"/>
                  </a:cubicBezTo>
                  <a:cubicBezTo>
                    <a:pt x="3906" y="28701"/>
                    <a:pt x="4011" y="29315"/>
                    <a:pt x="4102" y="29733"/>
                  </a:cubicBezTo>
                  <a:cubicBezTo>
                    <a:pt x="4141" y="29942"/>
                    <a:pt x="4181" y="30099"/>
                    <a:pt x="4207" y="30204"/>
                  </a:cubicBezTo>
                  <a:cubicBezTo>
                    <a:pt x="4220" y="30256"/>
                    <a:pt x="4233" y="30308"/>
                    <a:pt x="4259" y="30360"/>
                  </a:cubicBezTo>
                  <a:cubicBezTo>
                    <a:pt x="4259" y="30360"/>
                    <a:pt x="4246" y="30321"/>
                    <a:pt x="4220" y="30204"/>
                  </a:cubicBezTo>
                  <a:cubicBezTo>
                    <a:pt x="4194" y="30086"/>
                    <a:pt x="4167" y="29929"/>
                    <a:pt x="4128" y="29720"/>
                  </a:cubicBezTo>
                  <a:lnTo>
                    <a:pt x="3841" y="27917"/>
                  </a:lnTo>
                  <a:lnTo>
                    <a:pt x="2848" y="21543"/>
                  </a:lnTo>
                  <a:lnTo>
                    <a:pt x="2848" y="21529"/>
                  </a:lnTo>
                  <a:cubicBezTo>
                    <a:pt x="2456" y="20641"/>
                    <a:pt x="2051" y="19688"/>
                    <a:pt x="1685" y="18669"/>
                  </a:cubicBezTo>
                  <a:cubicBezTo>
                    <a:pt x="1581" y="18420"/>
                    <a:pt x="1489" y="18159"/>
                    <a:pt x="1424" y="17898"/>
                  </a:cubicBezTo>
                  <a:cubicBezTo>
                    <a:pt x="1372" y="17637"/>
                    <a:pt x="1333" y="17362"/>
                    <a:pt x="1293" y="17075"/>
                  </a:cubicBezTo>
                  <a:cubicBezTo>
                    <a:pt x="1228" y="16513"/>
                    <a:pt x="1176" y="15951"/>
                    <a:pt x="1124" y="15377"/>
                  </a:cubicBezTo>
                  <a:cubicBezTo>
                    <a:pt x="745" y="11131"/>
                    <a:pt x="497" y="7290"/>
                    <a:pt x="301" y="4508"/>
                  </a:cubicBezTo>
                  <a:cubicBezTo>
                    <a:pt x="222" y="3123"/>
                    <a:pt x="144" y="2000"/>
                    <a:pt x="92" y="1216"/>
                  </a:cubicBezTo>
                  <a:cubicBezTo>
                    <a:pt x="66" y="824"/>
                    <a:pt x="39" y="537"/>
                    <a:pt x="26" y="315"/>
                  </a:cubicBezTo>
                  <a:cubicBezTo>
                    <a:pt x="22" y="283"/>
                    <a:pt x="17" y="253"/>
                    <a:pt x="13" y="2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a:off x="4699600" y="1377075"/>
              <a:ext cx="264575" cy="608775"/>
            </a:xfrm>
            <a:custGeom>
              <a:avLst/>
              <a:gdLst/>
              <a:ahLst/>
              <a:cxnLst/>
              <a:rect l="l" t="t" r="r" b="b"/>
              <a:pathLst>
                <a:path w="10583" h="24351" extrusionOk="0">
                  <a:moveTo>
                    <a:pt x="10582" y="0"/>
                  </a:moveTo>
                  <a:cubicBezTo>
                    <a:pt x="10582" y="0"/>
                    <a:pt x="8231" y="2156"/>
                    <a:pt x="7107" y="2156"/>
                  </a:cubicBezTo>
                  <a:cubicBezTo>
                    <a:pt x="6311" y="2156"/>
                    <a:pt x="6376" y="1176"/>
                    <a:pt x="6376" y="1176"/>
                  </a:cubicBezTo>
                  <a:lnTo>
                    <a:pt x="6376" y="1176"/>
                  </a:lnTo>
                  <a:lnTo>
                    <a:pt x="5213" y="2652"/>
                  </a:lnTo>
                  <a:cubicBezTo>
                    <a:pt x="5213" y="2652"/>
                    <a:pt x="314" y="8687"/>
                    <a:pt x="118" y="12175"/>
                  </a:cubicBezTo>
                  <a:cubicBezTo>
                    <a:pt x="1" y="14513"/>
                    <a:pt x="889" y="16133"/>
                    <a:pt x="1346" y="19086"/>
                  </a:cubicBezTo>
                  <a:cubicBezTo>
                    <a:pt x="1503" y="20052"/>
                    <a:pt x="1477" y="22365"/>
                    <a:pt x="1647" y="23632"/>
                  </a:cubicBezTo>
                  <a:cubicBezTo>
                    <a:pt x="1738" y="24285"/>
                    <a:pt x="2196" y="24350"/>
                    <a:pt x="2196" y="24350"/>
                  </a:cubicBezTo>
                  <a:lnTo>
                    <a:pt x="6049" y="23945"/>
                  </a:lnTo>
                  <a:lnTo>
                    <a:pt x="6049" y="10830"/>
                  </a:lnTo>
                  <a:lnTo>
                    <a:pt x="105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0"/>
            <p:cNvSpPr/>
            <p:nvPr/>
          </p:nvSpPr>
          <p:spPr>
            <a:xfrm>
              <a:off x="4749900" y="1343100"/>
              <a:ext cx="390950" cy="890200"/>
            </a:xfrm>
            <a:custGeom>
              <a:avLst/>
              <a:gdLst/>
              <a:ahLst/>
              <a:cxnLst/>
              <a:rect l="l" t="t" r="r" b="b"/>
              <a:pathLst>
                <a:path w="15638" h="35608" extrusionOk="0">
                  <a:moveTo>
                    <a:pt x="9106" y="0"/>
                  </a:moveTo>
                  <a:cubicBezTo>
                    <a:pt x="8531" y="1059"/>
                    <a:pt x="7904" y="2078"/>
                    <a:pt x="7199" y="3070"/>
                  </a:cubicBezTo>
                  <a:cubicBezTo>
                    <a:pt x="6219" y="4429"/>
                    <a:pt x="1" y="13965"/>
                    <a:pt x="1" y="13965"/>
                  </a:cubicBezTo>
                  <a:lnTo>
                    <a:pt x="2483" y="33286"/>
                  </a:lnTo>
                  <a:lnTo>
                    <a:pt x="2770" y="34919"/>
                  </a:lnTo>
                  <a:cubicBezTo>
                    <a:pt x="2829" y="35322"/>
                    <a:pt x="3180" y="35607"/>
                    <a:pt x="3586" y="35607"/>
                  </a:cubicBezTo>
                  <a:cubicBezTo>
                    <a:pt x="3627" y="35607"/>
                    <a:pt x="3669" y="35604"/>
                    <a:pt x="3711" y="35598"/>
                  </a:cubicBezTo>
                  <a:lnTo>
                    <a:pt x="3737" y="35598"/>
                  </a:lnTo>
                  <a:lnTo>
                    <a:pt x="14723" y="33665"/>
                  </a:lnTo>
                  <a:cubicBezTo>
                    <a:pt x="15272" y="33573"/>
                    <a:pt x="15638" y="33051"/>
                    <a:pt x="15546" y="32502"/>
                  </a:cubicBezTo>
                  <a:cubicBezTo>
                    <a:pt x="15533" y="32463"/>
                    <a:pt x="15533" y="32424"/>
                    <a:pt x="15520" y="32385"/>
                  </a:cubicBezTo>
                  <a:lnTo>
                    <a:pt x="10621" y="18616"/>
                  </a:lnTo>
                  <a:lnTo>
                    <a:pt x="13783" y="6375"/>
                  </a:lnTo>
                  <a:cubicBezTo>
                    <a:pt x="13783" y="6375"/>
                    <a:pt x="13665" y="4599"/>
                    <a:pt x="11745" y="2783"/>
                  </a:cubicBezTo>
                  <a:cubicBezTo>
                    <a:pt x="11366" y="2443"/>
                    <a:pt x="9850" y="1189"/>
                    <a:pt x="9602" y="850"/>
                  </a:cubicBezTo>
                  <a:lnTo>
                    <a:pt x="91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4764925" y="1808150"/>
              <a:ext cx="285800" cy="136875"/>
            </a:xfrm>
            <a:custGeom>
              <a:avLst/>
              <a:gdLst/>
              <a:ahLst/>
              <a:cxnLst/>
              <a:rect l="l" t="t" r="r" b="b"/>
              <a:pathLst>
                <a:path w="11432" h="5475" extrusionOk="0">
                  <a:moveTo>
                    <a:pt x="1" y="1"/>
                  </a:moveTo>
                  <a:lnTo>
                    <a:pt x="183" y="1425"/>
                  </a:lnTo>
                  <a:cubicBezTo>
                    <a:pt x="183" y="1425"/>
                    <a:pt x="5252" y="5448"/>
                    <a:pt x="7695" y="5474"/>
                  </a:cubicBezTo>
                  <a:cubicBezTo>
                    <a:pt x="7718" y="5475"/>
                    <a:pt x="7741" y="5475"/>
                    <a:pt x="7763" y="5475"/>
                  </a:cubicBezTo>
                  <a:cubicBezTo>
                    <a:pt x="10175" y="5475"/>
                    <a:pt x="11431" y="3436"/>
                    <a:pt x="11431" y="3436"/>
                  </a:cubicBezTo>
                  <a:lnTo>
                    <a:pt x="11431" y="3436"/>
                  </a:lnTo>
                  <a:lnTo>
                    <a:pt x="6493" y="356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a:off x="4675775" y="1432300"/>
              <a:ext cx="422950" cy="484800"/>
            </a:xfrm>
            <a:custGeom>
              <a:avLst/>
              <a:gdLst/>
              <a:ahLst/>
              <a:cxnLst/>
              <a:rect l="l" t="t" r="r" b="b"/>
              <a:pathLst>
                <a:path w="16918" h="19392" extrusionOk="0">
                  <a:moveTo>
                    <a:pt x="14431" y="0"/>
                  </a:moveTo>
                  <a:cubicBezTo>
                    <a:pt x="14381" y="0"/>
                    <a:pt x="14330" y="4"/>
                    <a:pt x="14279" y="12"/>
                  </a:cubicBezTo>
                  <a:cubicBezTo>
                    <a:pt x="12842" y="234"/>
                    <a:pt x="9746" y="3709"/>
                    <a:pt x="9902" y="5498"/>
                  </a:cubicBezTo>
                  <a:cubicBezTo>
                    <a:pt x="10046" y="7275"/>
                    <a:pt x="10059" y="12252"/>
                    <a:pt x="10059" y="12252"/>
                  </a:cubicBezTo>
                  <a:lnTo>
                    <a:pt x="1907" y="9561"/>
                  </a:lnTo>
                  <a:lnTo>
                    <a:pt x="0" y="12657"/>
                  </a:lnTo>
                  <a:cubicBezTo>
                    <a:pt x="0" y="12657"/>
                    <a:pt x="4559" y="15675"/>
                    <a:pt x="5395" y="16250"/>
                  </a:cubicBezTo>
                  <a:cubicBezTo>
                    <a:pt x="6245" y="16838"/>
                    <a:pt x="10229" y="19137"/>
                    <a:pt x="10738" y="19306"/>
                  </a:cubicBezTo>
                  <a:cubicBezTo>
                    <a:pt x="10889" y="19355"/>
                    <a:pt x="11265" y="19391"/>
                    <a:pt x="11738" y="19391"/>
                  </a:cubicBezTo>
                  <a:cubicBezTo>
                    <a:pt x="12903" y="19391"/>
                    <a:pt x="14657" y="19173"/>
                    <a:pt x="15075" y="18392"/>
                  </a:cubicBezTo>
                  <a:cubicBezTo>
                    <a:pt x="15650" y="17308"/>
                    <a:pt x="16055" y="14969"/>
                    <a:pt x="16055" y="14969"/>
                  </a:cubicBezTo>
                  <a:lnTo>
                    <a:pt x="16839" y="4035"/>
                  </a:lnTo>
                  <a:cubicBezTo>
                    <a:pt x="16917" y="3029"/>
                    <a:pt x="16630" y="2011"/>
                    <a:pt x="16042" y="1174"/>
                  </a:cubicBezTo>
                  <a:cubicBezTo>
                    <a:pt x="15607" y="571"/>
                    <a:pt x="15050" y="0"/>
                    <a:pt x="144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a:off x="4674125" y="1461650"/>
              <a:ext cx="423950" cy="457700"/>
            </a:xfrm>
            <a:custGeom>
              <a:avLst/>
              <a:gdLst/>
              <a:ahLst/>
              <a:cxnLst/>
              <a:rect l="l" t="t" r="r" b="b"/>
              <a:pathLst>
                <a:path w="16958" h="18308" extrusionOk="0">
                  <a:moveTo>
                    <a:pt x="16121" y="0"/>
                  </a:moveTo>
                  <a:lnTo>
                    <a:pt x="16160" y="53"/>
                  </a:lnTo>
                  <a:cubicBezTo>
                    <a:pt x="16173" y="92"/>
                    <a:pt x="16213" y="144"/>
                    <a:pt x="16252" y="209"/>
                  </a:cubicBezTo>
                  <a:cubicBezTo>
                    <a:pt x="16382" y="432"/>
                    <a:pt x="16500" y="654"/>
                    <a:pt x="16578" y="876"/>
                  </a:cubicBezTo>
                  <a:cubicBezTo>
                    <a:pt x="16735" y="1255"/>
                    <a:pt x="16827" y="1646"/>
                    <a:pt x="16866" y="2038"/>
                  </a:cubicBezTo>
                  <a:cubicBezTo>
                    <a:pt x="16905" y="2587"/>
                    <a:pt x="16879" y="3123"/>
                    <a:pt x="16814" y="3658"/>
                  </a:cubicBezTo>
                  <a:cubicBezTo>
                    <a:pt x="16631" y="6101"/>
                    <a:pt x="16382" y="9563"/>
                    <a:pt x="16082" y="13704"/>
                  </a:cubicBezTo>
                  <a:cubicBezTo>
                    <a:pt x="15991" y="14161"/>
                    <a:pt x="15899" y="14645"/>
                    <a:pt x="15782" y="15115"/>
                  </a:cubicBezTo>
                  <a:cubicBezTo>
                    <a:pt x="15664" y="15598"/>
                    <a:pt x="15520" y="16068"/>
                    <a:pt x="15350" y="16539"/>
                  </a:cubicBezTo>
                  <a:cubicBezTo>
                    <a:pt x="15272" y="16774"/>
                    <a:pt x="15155" y="17009"/>
                    <a:pt x="15024" y="17218"/>
                  </a:cubicBezTo>
                  <a:cubicBezTo>
                    <a:pt x="14867" y="17414"/>
                    <a:pt x="14658" y="17571"/>
                    <a:pt x="14436" y="17675"/>
                  </a:cubicBezTo>
                  <a:cubicBezTo>
                    <a:pt x="13953" y="17910"/>
                    <a:pt x="13443" y="18054"/>
                    <a:pt x="12921" y="18119"/>
                  </a:cubicBezTo>
                  <a:cubicBezTo>
                    <a:pt x="12599" y="18166"/>
                    <a:pt x="12273" y="18190"/>
                    <a:pt x="11948" y="18190"/>
                  </a:cubicBezTo>
                  <a:cubicBezTo>
                    <a:pt x="11731" y="18190"/>
                    <a:pt x="11515" y="18180"/>
                    <a:pt x="11301" y="18159"/>
                  </a:cubicBezTo>
                  <a:cubicBezTo>
                    <a:pt x="11026" y="18146"/>
                    <a:pt x="10752" y="18067"/>
                    <a:pt x="10517" y="17950"/>
                  </a:cubicBezTo>
                  <a:cubicBezTo>
                    <a:pt x="10256" y="17819"/>
                    <a:pt x="10021" y="17688"/>
                    <a:pt x="9772" y="17545"/>
                  </a:cubicBezTo>
                  <a:cubicBezTo>
                    <a:pt x="8780" y="16996"/>
                    <a:pt x="7787" y="16421"/>
                    <a:pt x="6781" y="15820"/>
                  </a:cubicBezTo>
                  <a:cubicBezTo>
                    <a:pt x="5579" y="15115"/>
                    <a:pt x="4456" y="14331"/>
                    <a:pt x="3332" y="13599"/>
                  </a:cubicBezTo>
                  <a:lnTo>
                    <a:pt x="130" y="11482"/>
                  </a:lnTo>
                  <a:lnTo>
                    <a:pt x="2008" y="8390"/>
                  </a:lnTo>
                  <a:lnTo>
                    <a:pt x="2008" y="8390"/>
                  </a:lnTo>
                  <a:lnTo>
                    <a:pt x="10112" y="11104"/>
                  </a:lnTo>
                  <a:lnTo>
                    <a:pt x="10151" y="11130"/>
                  </a:lnTo>
                  <a:lnTo>
                    <a:pt x="10151" y="11078"/>
                  </a:lnTo>
                  <a:cubicBezTo>
                    <a:pt x="10308" y="9053"/>
                    <a:pt x="10426" y="7434"/>
                    <a:pt x="10517" y="6323"/>
                  </a:cubicBezTo>
                  <a:cubicBezTo>
                    <a:pt x="10556" y="5761"/>
                    <a:pt x="10582" y="5343"/>
                    <a:pt x="10608" y="5043"/>
                  </a:cubicBezTo>
                  <a:cubicBezTo>
                    <a:pt x="10608" y="4912"/>
                    <a:pt x="10621" y="4795"/>
                    <a:pt x="10621" y="4716"/>
                  </a:cubicBezTo>
                  <a:lnTo>
                    <a:pt x="10621" y="4612"/>
                  </a:lnTo>
                  <a:cubicBezTo>
                    <a:pt x="10621" y="4612"/>
                    <a:pt x="10621" y="4651"/>
                    <a:pt x="10608" y="4716"/>
                  </a:cubicBezTo>
                  <a:cubicBezTo>
                    <a:pt x="10608" y="4795"/>
                    <a:pt x="10595" y="4912"/>
                    <a:pt x="10582" y="5043"/>
                  </a:cubicBezTo>
                  <a:cubicBezTo>
                    <a:pt x="10556" y="5343"/>
                    <a:pt x="10517" y="5761"/>
                    <a:pt x="10465" y="6323"/>
                  </a:cubicBezTo>
                  <a:cubicBezTo>
                    <a:pt x="10387" y="7424"/>
                    <a:pt x="10245" y="9013"/>
                    <a:pt x="10090" y="11027"/>
                  </a:cubicBezTo>
                  <a:lnTo>
                    <a:pt x="10090" y="11027"/>
                  </a:lnTo>
                  <a:lnTo>
                    <a:pt x="2000" y="8283"/>
                  </a:lnTo>
                  <a:lnTo>
                    <a:pt x="1960" y="8270"/>
                  </a:lnTo>
                  <a:lnTo>
                    <a:pt x="1947" y="8309"/>
                  </a:lnTo>
                  <a:lnTo>
                    <a:pt x="27" y="11470"/>
                  </a:lnTo>
                  <a:lnTo>
                    <a:pt x="1" y="11522"/>
                  </a:lnTo>
                  <a:lnTo>
                    <a:pt x="40" y="11549"/>
                  </a:lnTo>
                  <a:lnTo>
                    <a:pt x="3280" y="13704"/>
                  </a:lnTo>
                  <a:cubicBezTo>
                    <a:pt x="4403" y="14436"/>
                    <a:pt x="5527" y="15232"/>
                    <a:pt x="6729" y="15925"/>
                  </a:cubicBezTo>
                  <a:cubicBezTo>
                    <a:pt x="7734" y="16526"/>
                    <a:pt x="8740" y="17100"/>
                    <a:pt x="9720" y="17662"/>
                  </a:cubicBezTo>
                  <a:cubicBezTo>
                    <a:pt x="9968" y="17793"/>
                    <a:pt x="10217" y="17937"/>
                    <a:pt x="10478" y="18054"/>
                  </a:cubicBezTo>
                  <a:cubicBezTo>
                    <a:pt x="10726" y="18185"/>
                    <a:pt x="11000" y="18250"/>
                    <a:pt x="11288" y="18276"/>
                  </a:cubicBezTo>
                  <a:cubicBezTo>
                    <a:pt x="11507" y="18297"/>
                    <a:pt x="11727" y="18308"/>
                    <a:pt x="11946" y="18308"/>
                  </a:cubicBezTo>
                  <a:cubicBezTo>
                    <a:pt x="12275" y="18308"/>
                    <a:pt x="12605" y="18284"/>
                    <a:pt x="12934" y="18237"/>
                  </a:cubicBezTo>
                  <a:cubicBezTo>
                    <a:pt x="13469" y="18159"/>
                    <a:pt x="13992" y="18015"/>
                    <a:pt x="14475" y="17780"/>
                  </a:cubicBezTo>
                  <a:cubicBezTo>
                    <a:pt x="14723" y="17662"/>
                    <a:pt x="14932" y="17492"/>
                    <a:pt x="15102" y="17283"/>
                  </a:cubicBezTo>
                  <a:cubicBezTo>
                    <a:pt x="15246" y="17061"/>
                    <a:pt x="15364" y="16826"/>
                    <a:pt x="15455" y="16578"/>
                  </a:cubicBezTo>
                  <a:cubicBezTo>
                    <a:pt x="15625" y="16108"/>
                    <a:pt x="15768" y="15637"/>
                    <a:pt x="15886" y="15141"/>
                  </a:cubicBezTo>
                  <a:cubicBezTo>
                    <a:pt x="16004" y="14671"/>
                    <a:pt x="16095" y="14200"/>
                    <a:pt x="16173" y="13730"/>
                  </a:cubicBezTo>
                  <a:cubicBezTo>
                    <a:pt x="16461" y="9589"/>
                    <a:pt x="16709" y="6114"/>
                    <a:pt x="16879" y="3684"/>
                  </a:cubicBezTo>
                  <a:cubicBezTo>
                    <a:pt x="16944" y="3136"/>
                    <a:pt x="16957" y="2587"/>
                    <a:pt x="16918" y="2051"/>
                  </a:cubicBezTo>
                  <a:cubicBezTo>
                    <a:pt x="16866" y="1646"/>
                    <a:pt x="16774" y="1255"/>
                    <a:pt x="16618" y="876"/>
                  </a:cubicBezTo>
                  <a:cubicBezTo>
                    <a:pt x="16526" y="654"/>
                    <a:pt x="16409" y="432"/>
                    <a:pt x="16265" y="223"/>
                  </a:cubicBezTo>
                  <a:cubicBezTo>
                    <a:pt x="16226" y="144"/>
                    <a:pt x="16173" y="66"/>
                    <a:pt x="16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4784525" y="1363950"/>
              <a:ext cx="211325" cy="274725"/>
            </a:xfrm>
            <a:custGeom>
              <a:avLst/>
              <a:gdLst/>
              <a:ahLst/>
              <a:cxnLst/>
              <a:rect l="l" t="t" r="r" b="b"/>
              <a:pathLst>
                <a:path w="8453" h="10989" extrusionOk="0">
                  <a:moveTo>
                    <a:pt x="8447" y="0"/>
                  </a:moveTo>
                  <a:cubicBezTo>
                    <a:pt x="8436" y="0"/>
                    <a:pt x="8421" y="37"/>
                    <a:pt x="8387" y="94"/>
                  </a:cubicBezTo>
                  <a:lnTo>
                    <a:pt x="8217" y="368"/>
                  </a:lnTo>
                  <a:lnTo>
                    <a:pt x="7616" y="1400"/>
                  </a:lnTo>
                  <a:lnTo>
                    <a:pt x="5582" y="4926"/>
                  </a:lnTo>
                  <a:lnTo>
                    <a:pt x="5582" y="4926"/>
                  </a:lnTo>
                  <a:lnTo>
                    <a:pt x="4599" y="4875"/>
                  </a:lnTo>
                  <a:lnTo>
                    <a:pt x="4468" y="4875"/>
                  </a:lnTo>
                  <a:lnTo>
                    <a:pt x="4560" y="4980"/>
                  </a:lnTo>
                  <a:lnTo>
                    <a:pt x="5108" y="5594"/>
                  </a:lnTo>
                  <a:lnTo>
                    <a:pt x="5132" y="5617"/>
                  </a:lnTo>
                  <a:lnTo>
                    <a:pt x="5132" y="5617"/>
                  </a:lnTo>
                  <a:cubicBezTo>
                    <a:pt x="4366" y="6298"/>
                    <a:pt x="3712" y="6990"/>
                    <a:pt x="3096" y="7632"/>
                  </a:cubicBezTo>
                  <a:lnTo>
                    <a:pt x="1477" y="9369"/>
                  </a:lnTo>
                  <a:lnTo>
                    <a:pt x="392" y="10545"/>
                  </a:lnTo>
                  <a:cubicBezTo>
                    <a:pt x="275" y="10675"/>
                    <a:pt x="183" y="10780"/>
                    <a:pt x="105" y="10871"/>
                  </a:cubicBezTo>
                  <a:cubicBezTo>
                    <a:pt x="66" y="10897"/>
                    <a:pt x="40" y="10937"/>
                    <a:pt x="0" y="10989"/>
                  </a:cubicBezTo>
                  <a:cubicBezTo>
                    <a:pt x="53" y="10950"/>
                    <a:pt x="92" y="10910"/>
                    <a:pt x="131" y="10871"/>
                  </a:cubicBezTo>
                  <a:cubicBezTo>
                    <a:pt x="196" y="10806"/>
                    <a:pt x="301" y="10701"/>
                    <a:pt x="431" y="10571"/>
                  </a:cubicBezTo>
                  <a:cubicBezTo>
                    <a:pt x="706" y="10310"/>
                    <a:pt x="1085" y="9918"/>
                    <a:pt x="1555" y="9421"/>
                  </a:cubicBezTo>
                  <a:lnTo>
                    <a:pt x="3188" y="7710"/>
                  </a:lnTo>
                  <a:cubicBezTo>
                    <a:pt x="3802" y="7070"/>
                    <a:pt x="4481" y="6338"/>
                    <a:pt x="5252" y="5659"/>
                  </a:cubicBezTo>
                  <a:lnTo>
                    <a:pt x="5291" y="5620"/>
                  </a:lnTo>
                  <a:lnTo>
                    <a:pt x="5252" y="5581"/>
                  </a:lnTo>
                  <a:lnTo>
                    <a:pt x="5187" y="5515"/>
                  </a:lnTo>
                  <a:lnTo>
                    <a:pt x="4725" y="4999"/>
                  </a:lnTo>
                  <a:lnTo>
                    <a:pt x="4725" y="4999"/>
                  </a:lnTo>
                  <a:lnTo>
                    <a:pt x="5618" y="5045"/>
                  </a:lnTo>
                  <a:lnTo>
                    <a:pt x="5644" y="5045"/>
                  </a:lnTo>
                  <a:lnTo>
                    <a:pt x="5670" y="5019"/>
                  </a:lnTo>
                  <a:lnTo>
                    <a:pt x="7669" y="1426"/>
                  </a:lnTo>
                  <a:lnTo>
                    <a:pt x="8256" y="381"/>
                  </a:lnTo>
                  <a:cubicBezTo>
                    <a:pt x="8309" y="264"/>
                    <a:pt x="8361" y="172"/>
                    <a:pt x="8400" y="94"/>
                  </a:cubicBezTo>
                  <a:cubicBezTo>
                    <a:pt x="8426" y="68"/>
                    <a:pt x="8439" y="29"/>
                    <a:pt x="8452" y="3"/>
                  </a:cubicBezTo>
                  <a:cubicBezTo>
                    <a:pt x="8451" y="1"/>
                    <a:pt x="8449" y="0"/>
                    <a:pt x="8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4775375" y="1473400"/>
              <a:ext cx="158425" cy="180300"/>
            </a:xfrm>
            <a:custGeom>
              <a:avLst/>
              <a:gdLst/>
              <a:ahLst/>
              <a:cxnLst/>
              <a:rect l="l" t="t" r="r" b="b"/>
              <a:pathLst>
                <a:path w="6337" h="7212" extrusionOk="0">
                  <a:moveTo>
                    <a:pt x="6336" y="1"/>
                  </a:moveTo>
                  <a:lnTo>
                    <a:pt x="5984" y="615"/>
                  </a:lnTo>
                  <a:lnTo>
                    <a:pt x="4965" y="562"/>
                  </a:lnTo>
                  <a:lnTo>
                    <a:pt x="4965" y="562"/>
                  </a:lnTo>
                  <a:lnTo>
                    <a:pt x="5566" y="1111"/>
                  </a:lnTo>
                  <a:lnTo>
                    <a:pt x="419" y="6546"/>
                  </a:lnTo>
                  <a:lnTo>
                    <a:pt x="1" y="7212"/>
                  </a:lnTo>
                  <a:lnTo>
                    <a:pt x="6193" y="1372"/>
                  </a:lnTo>
                  <a:lnTo>
                    <a:pt x="5657" y="798"/>
                  </a:lnTo>
                  <a:lnTo>
                    <a:pt x="6193" y="798"/>
                  </a:lnTo>
                  <a:lnTo>
                    <a:pt x="63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4873350" y="2003775"/>
              <a:ext cx="175725" cy="79075"/>
            </a:xfrm>
            <a:custGeom>
              <a:avLst/>
              <a:gdLst/>
              <a:ahLst/>
              <a:cxnLst/>
              <a:rect l="l" t="t" r="r" b="b"/>
              <a:pathLst>
                <a:path w="7029" h="3163" extrusionOk="0">
                  <a:moveTo>
                    <a:pt x="5788" y="1"/>
                  </a:moveTo>
                  <a:lnTo>
                    <a:pt x="1620" y="850"/>
                  </a:lnTo>
                  <a:lnTo>
                    <a:pt x="419" y="1098"/>
                  </a:lnTo>
                  <a:lnTo>
                    <a:pt x="105" y="1163"/>
                  </a:lnTo>
                  <a:lnTo>
                    <a:pt x="1" y="1190"/>
                  </a:lnTo>
                  <a:cubicBezTo>
                    <a:pt x="40" y="1190"/>
                    <a:pt x="92" y="1176"/>
                    <a:pt x="131" y="1163"/>
                  </a:cubicBezTo>
                  <a:lnTo>
                    <a:pt x="458" y="1111"/>
                  </a:lnTo>
                  <a:lnTo>
                    <a:pt x="1673" y="889"/>
                  </a:lnTo>
                  <a:lnTo>
                    <a:pt x="5768" y="111"/>
                  </a:lnTo>
                  <a:lnTo>
                    <a:pt x="5768" y="111"/>
                  </a:lnTo>
                  <a:lnTo>
                    <a:pt x="6840" y="1886"/>
                  </a:lnTo>
                  <a:lnTo>
                    <a:pt x="6840" y="1886"/>
                  </a:lnTo>
                  <a:lnTo>
                    <a:pt x="6794" y="1895"/>
                  </a:lnTo>
                  <a:lnTo>
                    <a:pt x="751" y="3078"/>
                  </a:lnTo>
                  <a:lnTo>
                    <a:pt x="751" y="3078"/>
                  </a:lnTo>
                  <a:lnTo>
                    <a:pt x="210" y="1712"/>
                  </a:lnTo>
                  <a:cubicBezTo>
                    <a:pt x="144" y="1542"/>
                    <a:pt x="92" y="1425"/>
                    <a:pt x="53" y="1333"/>
                  </a:cubicBezTo>
                  <a:cubicBezTo>
                    <a:pt x="40" y="1281"/>
                    <a:pt x="14" y="1242"/>
                    <a:pt x="1" y="1203"/>
                  </a:cubicBezTo>
                  <a:lnTo>
                    <a:pt x="1" y="1203"/>
                  </a:lnTo>
                  <a:cubicBezTo>
                    <a:pt x="14" y="1242"/>
                    <a:pt x="27" y="1281"/>
                    <a:pt x="40" y="1320"/>
                  </a:cubicBezTo>
                  <a:cubicBezTo>
                    <a:pt x="66" y="1425"/>
                    <a:pt x="118" y="1542"/>
                    <a:pt x="170" y="1699"/>
                  </a:cubicBezTo>
                  <a:lnTo>
                    <a:pt x="693" y="3123"/>
                  </a:lnTo>
                  <a:lnTo>
                    <a:pt x="706" y="3162"/>
                  </a:lnTo>
                  <a:lnTo>
                    <a:pt x="732" y="3162"/>
                  </a:lnTo>
                  <a:lnTo>
                    <a:pt x="6807" y="2013"/>
                  </a:lnTo>
                  <a:lnTo>
                    <a:pt x="6950" y="1986"/>
                  </a:lnTo>
                  <a:lnTo>
                    <a:pt x="7029" y="1973"/>
                  </a:lnTo>
                  <a:lnTo>
                    <a:pt x="6990" y="1908"/>
                  </a:lnTo>
                  <a:lnTo>
                    <a:pt x="5840" y="40"/>
                  </a:lnTo>
                  <a:lnTo>
                    <a:pt x="58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4874975" y="2038075"/>
              <a:ext cx="168225" cy="56850"/>
            </a:xfrm>
            <a:custGeom>
              <a:avLst/>
              <a:gdLst/>
              <a:ahLst/>
              <a:cxnLst/>
              <a:rect l="l" t="t" r="r" b="b"/>
              <a:pathLst>
                <a:path w="6729" h="2274" extrusionOk="0">
                  <a:moveTo>
                    <a:pt x="1" y="0"/>
                  </a:moveTo>
                  <a:lnTo>
                    <a:pt x="432" y="2273"/>
                  </a:lnTo>
                  <a:lnTo>
                    <a:pt x="6729" y="1137"/>
                  </a:lnTo>
                  <a:lnTo>
                    <a:pt x="6559" y="614"/>
                  </a:lnTo>
                  <a:lnTo>
                    <a:pt x="654" y="173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4924300" y="1738275"/>
              <a:ext cx="42800" cy="48025"/>
            </a:xfrm>
            <a:custGeom>
              <a:avLst/>
              <a:gdLst/>
              <a:ahLst/>
              <a:cxnLst/>
              <a:rect l="l" t="t" r="r" b="b"/>
              <a:pathLst>
                <a:path w="1712" h="1921" extrusionOk="0">
                  <a:moveTo>
                    <a:pt x="14" y="0"/>
                  </a:moveTo>
                  <a:cubicBezTo>
                    <a:pt x="1" y="26"/>
                    <a:pt x="471" y="353"/>
                    <a:pt x="941" y="888"/>
                  </a:cubicBezTo>
                  <a:cubicBezTo>
                    <a:pt x="1406" y="1405"/>
                    <a:pt x="1666" y="1921"/>
                    <a:pt x="1710" y="1921"/>
                  </a:cubicBezTo>
                  <a:cubicBezTo>
                    <a:pt x="1711" y="1921"/>
                    <a:pt x="1711" y="1921"/>
                    <a:pt x="1712" y="1921"/>
                  </a:cubicBezTo>
                  <a:cubicBezTo>
                    <a:pt x="1385" y="1098"/>
                    <a:pt x="784" y="418"/>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4260025" y="1569900"/>
              <a:ext cx="160700" cy="109925"/>
            </a:xfrm>
            <a:custGeom>
              <a:avLst/>
              <a:gdLst/>
              <a:ahLst/>
              <a:cxnLst/>
              <a:rect l="l" t="t" r="r" b="b"/>
              <a:pathLst>
                <a:path w="6428" h="4397" extrusionOk="0">
                  <a:moveTo>
                    <a:pt x="2886" y="1"/>
                  </a:moveTo>
                  <a:cubicBezTo>
                    <a:pt x="2603" y="1"/>
                    <a:pt x="2267" y="73"/>
                    <a:pt x="2051" y="360"/>
                  </a:cubicBezTo>
                  <a:cubicBezTo>
                    <a:pt x="2051" y="360"/>
                    <a:pt x="1072" y="622"/>
                    <a:pt x="954" y="804"/>
                  </a:cubicBezTo>
                  <a:cubicBezTo>
                    <a:pt x="837" y="987"/>
                    <a:pt x="0" y="2254"/>
                    <a:pt x="0" y="2254"/>
                  </a:cubicBezTo>
                  <a:cubicBezTo>
                    <a:pt x="0" y="2254"/>
                    <a:pt x="445" y="3757"/>
                    <a:pt x="484" y="3835"/>
                  </a:cubicBezTo>
                  <a:cubicBezTo>
                    <a:pt x="539" y="3946"/>
                    <a:pt x="640" y="4063"/>
                    <a:pt x="749" y="4063"/>
                  </a:cubicBezTo>
                  <a:cubicBezTo>
                    <a:pt x="795" y="4063"/>
                    <a:pt x="842" y="4042"/>
                    <a:pt x="889" y="3992"/>
                  </a:cubicBezTo>
                  <a:cubicBezTo>
                    <a:pt x="928" y="3927"/>
                    <a:pt x="954" y="3848"/>
                    <a:pt x="954" y="3770"/>
                  </a:cubicBezTo>
                  <a:lnTo>
                    <a:pt x="954" y="3678"/>
                  </a:lnTo>
                  <a:lnTo>
                    <a:pt x="1189" y="3509"/>
                  </a:lnTo>
                  <a:cubicBezTo>
                    <a:pt x="1189" y="3509"/>
                    <a:pt x="1279" y="4015"/>
                    <a:pt x="1543" y="4015"/>
                  </a:cubicBezTo>
                  <a:cubicBezTo>
                    <a:pt x="1563" y="4015"/>
                    <a:pt x="1585" y="4012"/>
                    <a:pt x="1607" y="4005"/>
                  </a:cubicBezTo>
                  <a:cubicBezTo>
                    <a:pt x="1973" y="3835"/>
                    <a:pt x="2313" y="3626"/>
                    <a:pt x="2639" y="3391"/>
                  </a:cubicBezTo>
                  <a:cubicBezTo>
                    <a:pt x="2639" y="3391"/>
                    <a:pt x="3632" y="3953"/>
                    <a:pt x="4168" y="4018"/>
                  </a:cubicBezTo>
                  <a:cubicBezTo>
                    <a:pt x="4742" y="4109"/>
                    <a:pt x="5317" y="4240"/>
                    <a:pt x="5892" y="4397"/>
                  </a:cubicBezTo>
                  <a:lnTo>
                    <a:pt x="6428" y="1549"/>
                  </a:lnTo>
                  <a:lnTo>
                    <a:pt x="5605" y="1614"/>
                  </a:lnTo>
                  <a:cubicBezTo>
                    <a:pt x="5605" y="1614"/>
                    <a:pt x="4024" y="674"/>
                    <a:pt x="3397" y="73"/>
                  </a:cubicBezTo>
                  <a:cubicBezTo>
                    <a:pt x="3397" y="73"/>
                    <a:pt x="3168" y="1"/>
                    <a:pt x="2886" y="1"/>
                  </a:cubicBez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4273075" y="1593925"/>
              <a:ext cx="9500" cy="71750"/>
            </a:xfrm>
            <a:custGeom>
              <a:avLst/>
              <a:gdLst/>
              <a:ahLst/>
              <a:cxnLst/>
              <a:rect l="l" t="t" r="r" b="b"/>
              <a:pathLst>
                <a:path w="380" h="2870" extrusionOk="0">
                  <a:moveTo>
                    <a:pt x="341" y="0"/>
                  </a:moveTo>
                  <a:lnTo>
                    <a:pt x="341" y="0"/>
                  </a:lnTo>
                  <a:cubicBezTo>
                    <a:pt x="275" y="131"/>
                    <a:pt x="236" y="274"/>
                    <a:pt x="223" y="431"/>
                  </a:cubicBezTo>
                  <a:cubicBezTo>
                    <a:pt x="145" y="784"/>
                    <a:pt x="79" y="1150"/>
                    <a:pt x="53" y="1502"/>
                  </a:cubicBezTo>
                  <a:cubicBezTo>
                    <a:pt x="1" y="1868"/>
                    <a:pt x="1" y="2247"/>
                    <a:pt x="53" y="2613"/>
                  </a:cubicBezTo>
                  <a:cubicBezTo>
                    <a:pt x="66" y="2730"/>
                    <a:pt x="145" y="2822"/>
                    <a:pt x="262" y="2861"/>
                  </a:cubicBezTo>
                  <a:cubicBezTo>
                    <a:pt x="278" y="2866"/>
                    <a:pt x="297" y="2870"/>
                    <a:pt x="315" y="2870"/>
                  </a:cubicBezTo>
                  <a:cubicBezTo>
                    <a:pt x="340" y="2870"/>
                    <a:pt x="365" y="2863"/>
                    <a:pt x="380" y="2848"/>
                  </a:cubicBezTo>
                  <a:cubicBezTo>
                    <a:pt x="380" y="2835"/>
                    <a:pt x="370" y="2835"/>
                    <a:pt x="354" y="2835"/>
                  </a:cubicBezTo>
                  <a:cubicBezTo>
                    <a:pt x="337" y="2835"/>
                    <a:pt x="315" y="2835"/>
                    <a:pt x="288" y="2822"/>
                  </a:cubicBezTo>
                  <a:cubicBezTo>
                    <a:pt x="197" y="2783"/>
                    <a:pt x="132" y="2691"/>
                    <a:pt x="119" y="2587"/>
                  </a:cubicBezTo>
                  <a:cubicBezTo>
                    <a:pt x="105" y="2234"/>
                    <a:pt x="119" y="1868"/>
                    <a:pt x="158" y="1502"/>
                  </a:cubicBezTo>
                  <a:cubicBezTo>
                    <a:pt x="249" y="679"/>
                    <a:pt x="380" y="0"/>
                    <a:pt x="341" y="0"/>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4304775" y="1603050"/>
              <a:ext cx="24175" cy="30075"/>
            </a:xfrm>
            <a:custGeom>
              <a:avLst/>
              <a:gdLst/>
              <a:ahLst/>
              <a:cxnLst/>
              <a:rect l="l" t="t" r="r" b="b"/>
              <a:pathLst>
                <a:path w="967" h="1203" extrusionOk="0">
                  <a:moveTo>
                    <a:pt x="967" y="1"/>
                  </a:moveTo>
                  <a:lnTo>
                    <a:pt x="967" y="1"/>
                  </a:lnTo>
                  <a:cubicBezTo>
                    <a:pt x="719" y="105"/>
                    <a:pt x="457" y="184"/>
                    <a:pt x="196" y="249"/>
                  </a:cubicBezTo>
                  <a:lnTo>
                    <a:pt x="157" y="249"/>
                  </a:lnTo>
                  <a:lnTo>
                    <a:pt x="157" y="288"/>
                  </a:lnTo>
                  <a:lnTo>
                    <a:pt x="144" y="341"/>
                  </a:lnTo>
                  <a:cubicBezTo>
                    <a:pt x="52" y="615"/>
                    <a:pt x="13" y="902"/>
                    <a:pt x="0" y="1203"/>
                  </a:cubicBezTo>
                  <a:cubicBezTo>
                    <a:pt x="118" y="928"/>
                    <a:pt x="209" y="654"/>
                    <a:pt x="261" y="367"/>
                  </a:cubicBezTo>
                  <a:lnTo>
                    <a:pt x="266" y="349"/>
                  </a:lnTo>
                  <a:lnTo>
                    <a:pt x="266" y="349"/>
                  </a:lnTo>
                  <a:cubicBezTo>
                    <a:pt x="536" y="314"/>
                    <a:pt x="781" y="187"/>
                    <a:pt x="967" y="1"/>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4286800" y="1602275"/>
              <a:ext cx="80700" cy="70450"/>
            </a:xfrm>
            <a:custGeom>
              <a:avLst/>
              <a:gdLst/>
              <a:ahLst/>
              <a:cxnLst/>
              <a:rect l="l" t="t" r="r" b="b"/>
              <a:pathLst>
                <a:path w="3228" h="2818" extrusionOk="0">
                  <a:moveTo>
                    <a:pt x="2404" y="1"/>
                  </a:moveTo>
                  <a:cubicBezTo>
                    <a:pt x="2303" y="1"/>
                    <a:pt x="2202" y="20"/>
                    <a:pt x="2104" y="58"/>
                  </a:cubicBezTo>
                  <a:lnTo>
                    <a:pt x="1947" y="280"/>
                  </a:lnTo>
                  <a:lnTo>
                    <a:pt x="693" y="1312"/>
                  </a:lnTo>
                  <a:cubicBezTo>
                    <a:pt x="471" y="1482"/>
                    <a:pt x="275" y="1691"/>
                    <a:pt x="144" y="1939"/>
                  </a:cubicBezTo>
                  <a:cubicBezTo>
                    <a:pt x="1" y="2200"/>
                    <a:pt x="53" y="2514"/>
                    <a:pt x="275" y="2723"/>
                  </a:cubicBezTo>
                  <a:cubicBezTo>
                    <a:pt x="365" y="2789"/>
                    <a:pt x="472" y="2818"/>
                    <a:pt x="585" y="2818"/>
                  </a:cubicBezTo>
                  <a:cubicBezTo>
                    <a:pt x="781" y="2818"/>
                    <a:pt x="992" y="2730"/>
                    <a:pt x="1150" y="2605"/>
                  </a:cubicBezTo>
                  <a:cubicBezTo>
                    <a:pt x="1398" y="2396"/>
                    <a:pt x="1581" y="2122"/>
                    <a:pt x="1843" y="1926"/>
                  </a:cubicBezTo>
                  <a:cubicBezTo>
                    <a:pt x="2248" y="1639"/>
                    <a:pt x="2822" y="1547"/>
                    <a:pt x="3071" y="1116"/>
                  </a:cubicBezTo>
                  <a:cubicBezTo>
                    <a:pt x="3227" y="829"/>
                    <a:pt x="3175" y="489"/>
                    <a:pt x="2966" y="241"/>
                  </a:cubicBezTo>
                  <a:cubicBezTo>
                    <a:pt x="2816" y="82"/>
                    <a:pt x="2613" y="1"/>
                    <a:pt x="2404" y="1"/>
                  </a:cubicBez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4288100" y="1598500"/>
              <a:ext cx="49350" cy="58475"/>
            </a:xfrm>
            <a:custGeom>
              <a:avLst/>
              <a:gdLst/>
              <a:ahLst/>
              <a:cxnLst/>
              <a:rect l="l" t="t" r="r" b="b"/>
              <a:pathLst>
                <a:path w="1974" h="2339" extrusionOk="0">
                  <a:moveTo>
                    <a:pt x="1960" y="0"/>
                  </a:moveTo>
                  <a:lnTo>
                    <a:pt x="1960" y="0"/>
                  </a:lnTo>
                  <a:cubicBezTo>
                    <a:pt x="1908" y="144"/>
                    <a:pt x="1843" y="274"/>
                    <a:pt x="1764" y="405"/>
                  </a:cubicBezTo>
                  <a:cubicBezTo>
                    <a:pt x="1673" y="536"/>
                    <a:pt x="1569" y="666"/>
                    <a:pt x="1451" y="771"/>
                  </a:cubicBezTo>
                  <a:cubicBezTo>
                    <a:pt x="1294" y="901"/>
                    <a:pt x="1137" y="1019"/>
                    <a:pt x="968" y="1137"/>
                  </a:cubicBezTo>
                  <a:cubicBezTo>
                    <a:pt x="798" y="1254"/>
                    <a:pt x="641" y="1372"/>
                    <a:pt x="484" y="1502"/>
                  </a:cubicBezTo>
                  <a:cubicBezTo>
                    <a:pt x="354" y="1620"/>
                    <a:pt x="249" y="1751"/>
                    <a:pt x="158" y="1894"/>
                  </a:cubicBezTo>
                  <a:cubicBezTo>
                    <a:pt x="53" y="2012"/>
                    <a:pt x="1" y="2169"/>
                    <a:pt x="14" y="2338"/>
                  </a:cubicBezTo>
                  <a:cubicBezTo>
                    <a:pt x="66" y="2195"/>
                    <a:pt x="145" y="2064"/>
                    <a:pt x="223" y="1933"/>
                  </a:cubicBezTo>
                  <a:cubicBezTo>
                    <a:pt x="458" y="1646"/>
                    <a:pt x="732" y="1411"/>
                    <a:pt x="1046" y="1228"/>
                  </a:cubicBezTo>
                  <a:cubicBezTo>
                    <a:pt x="1216" y="1110"/>
                    <a:pt x="1386" y="993"/>
                    <a:pt x="1529" y="849"/>
                  </a:cubicBezTo>
                  <a:cubicBezTo>
                    <a:pt x="1660" y="732"/>
                    <a:pt x="1764" y="601"/>
                    <a:pt x="1843" y="444"/>
                  </a:cubicBezTo>
                  <a:cubicBezTo>
                    <a:pt x="1934" y="314"/>
                    <a:pt x="1973" y="157"/>
                    <a:pt x="1960" y="0"/>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4493525" y="1646825"/>
              <a:ext cx="222100" cy="94400"/>
            </a:xfrm>
            <a:custGeom>
              <a:avLst/>
              <a:gdLst/>
              <a:ahLst/>
              <a:cxnLst/>
              <a:rect l="l" t="t" r="r" b="b"/>
              <a:pathLst>
                <a:path w="8884" h="3776" extrusionOk="0">
                  <a:moveTo>
                    <a:pt x="3123" y="0"/>
                  </a:moveTo>
                  <a:cubicBezTo>
                    <a:pt x="3123" y="0"/>
                    <a:pt x="824" y="588"/>
                    <a:pt x="432" y="1045"/>
                  </a:cubicBezTo>
                  <a:cubicBezTo>
                    <a:pt x="53" y="1503"/>
                    <a:pt x="1" y="3057"/>
                    <a:pt x="1" y="3057"/>
                  </a:cubicBezTo>
                  <a:cubicBezTo>
                    <a:pt x="29" y="3117"/>
                    <a:pt x="86" y="3138"/>
                    <a:pt x="152" y="3138"/>
                  </a:cubicBezTo>
                  <a:cubicBezTo>
                    <a:pt x="302" y="3138"/>
                    <a:pt x="497" y="3031"/>
                    <a:pt x="497" y="3031"/>
                  </a:cubicBezTo>
                  <a:lnTo>
                    <a:pt x="693" y="3358"/>
                  </a:lnTo>
                  <a:cubicBezTo>
                    <a:pt x="576" y="3580"/>
                    <a:pt x="824" y="3776"/>
                    <a:pt x="1033" y="3776"/>
                  </a:cubicBezTo>
                  <a:cubicBezTo>
                    <a:pt x="1255" y="3776"/>
                    <a:pt x="1934" y="3070"/>
                    <a:pt x="1934" y="3070"/>
                  </a:cubicBezTo>
                  <a:lnTo>
                    <a:pt x="2875" y="3005"/>
                  </a:lnTo>
                  <a:cubicBezTo>
                    <a:pt x="3371" y="3201"/>
                    <a:pt x="3894" y="3358"/>
                    <a:pt x="4429" y="3475"/>
                  </a:cubicBezTo>
                  <a:cubicBezTo>
                    <a:pt x="4566" y="3505"/>
                    <a:pt x="4723" y="3518"/>
                    <a:pt x="4892" y="3518"/>
                  </a:cubicBezTo>
                  <a:cubicBezTo>
                    <a:pt x="5836" y="3518"/>
                    <a:pt x="7133" y="3123"/>
                    <a:pt x="7133" y="3123"/>
                  </a:cubicBezTo>
                  <a:lnTo>
                    <a:pt x="7538" y="3501"/>
                  </a:lnTo>
                  <a:lnTo>
                    <a:pt x="8884" y="1333"/>
                  </a:lnTo>
                  <a:lnTo>
                    <a:pt x="3123" y="0"/>
                  </a:lnTo>
                  <a:close/>
                </a:path>
              </a:pathLst>
            </a:custGeom>
            <a:solidFill>
              <a:srgbClr val="AB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4510525" y="1696075"/>
              <a:ext cx="58800" cy="34375"/>
            </a:xfrm>
            <a:custGeom>
              <a:avLst/>
              <a:gdLst/>
              <a:ahLst/>
              <a:cxnLst/>
              <a:rect l="l" t="t" r="r" b="b"/>
              <a:pathLst>
                <a:path w="2352" h="1375" extrusionOk="0">
                  <a:moveTo>
                    <a:pt x="2343" y="1"/>
                  </a:moveTo>
                  <a:cubicBezTo>
                    <a:pt x="2306" y="1"/>
                    <a:pt x="2165" y="46"/>
                    <a:pt x="1920" y="81"/>
                  </a:cubicBezTo>
                  <a:cubicBezTo>
                    <a:pt x="1568" y="94"/>
                    <a:pt x="1228" y="147"/>
                    <a:pt x="888" y="238"/>
                  </a:cubicBezTo>
                  <a:cubicBezTo>
                    <a:pt x="706" y="303"/>
                    <a:pt x="536" y="421"/>
                    <a:pt x="405" y="565"/>
                  </a:cubicBezTo>
                  <a:cubicBezTo>
                    <a:pt x="301" y="695"/>
                    <a:pt x="209" y="826"/>
                    <a:pt x="144" y="970"/>
                  </a:cubicBezTo>
                  <a:cubicBezTo>
                    <a:pt x="65" y="1087"/>
                    <a:pt x="13" y="1231"/>
                    <a:pt x="0" y="1375"/>
                  </a:cubicBezTo>
                  <a:cubicBezTo>
                    <a:pt x="78" y="1257"/>
                    <a:pt x="144" y="1140"/>
                    <a:pt x="209" y="1009"/>
                  </a:cubicBezTo>
                  <a:cubicBezTo>
                    <a:pt x="366" y="708"/>
                    <a:pt x="614" y="473"/>
                    <a:pt x="928" y="343"/>
                  </a:cubicBezTo>
                  <a:cubicBezTo>
                    <a:pt x="1267" y="251"/>
                    <a:pt x="1594" y="186"/>
                    <a:pt x="1934" y="147"/>
                  </a:cubicBezTo>
                  <a:cubicBezTo>
                    <a:pt x="2077" y="134"/>
                    <a:pt x="2221" y="81"/>
                    <a:pt x="2352" y="3"/>
                  </a:cubicBezTo>
                  <a:cubicBezTo>
                    <a:pt x="2350" y="2"/>
                    <a:pt x="2347" y="1"/>
                    <a:pt x="2343" y="1"/>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4503975" y="1667650"/>
              <a:ext cx="53925" cy="54650"/>
            </a:xfrm>
            <a:custGeom>
              <a:avLst/>
              <a:gdLst/>
              <a:ahLst/>
              <a:cxnLst/>
              <a:rect l="l" t="t" r="r" b="b"/>
              <a:pathLst>
                <a:path w="2157" h="2186" extrusionOk="0">
                  <a:moveTo>
                    <a:pt x="2069" y="0"/>
                  </a:moveTo>
                  <a:cubicBezTo>
                    <a:pt x="1929" y="0"/>
                    <a:pt x="1790" y="26"/>
                    <a:pt x="1660" y="69"/>
                  </a:cubicBezTo>
                  <a:cubicBezTo>
                    <a:pt x="1477" y="121"/>
                    <a:pt x="1307" y="173"/>
                    <a:pt x="1150" y="252"/>
                  </a:cubicBezTo>
                  <a:cubicBezTo>
                    <a:pt x="941" y="330"/>
                    <a:pt x="745" y="448"/>
                    <a:pt x="563" y="591"/>
                  </a:cubicBezTo>
                  <a:cubicBezTo>
                    <a:pt x="484" y="683"/>
                    <a:pt x="406" y="774"/>
                    <a:pt x="354" y="879"/>
                  </a:cubicBezTo>
                  <a:cubicBezTo>
                    <a:pt x="301" y="983"/>
                    <a:pt x="249" y="1075"/>
                    <a:pt x="210" y="1166"/>
                  </a:cubicBezTo>
                  <a:cubicBezTo>
                    <a:pt x="131" y="1336"/>
                    <a:pt x="79" y="1506"/>
                    <a:pt x="40" y="1689"/>
                  </a:cubicBezTo>
                  <a:cubicBezTo>
                    <a:pt x="1" y="1845"/>
                    <a:pt x="1" y="2015"/>
                    <a:pt x="40" y="2185"/>
                  </a:cubicBezTo>
                  <a:cubicBezTo>
                    <a:pt x="66" y="2172"/>
                    <a:pt x="53" y="1989"/>
                    <a:pt x="131" y="1702"/>
                  </a:cubicBezTo>
                  <a:cubicBezTo>
                    <a:pt x="171" y="1532"/>
                    <a:pt x="236" y="1362"/>
                    <a:pt x="314" y="1205"/>
                  </a:cubicBezTo>
                  <a:cubicBezTo>
                    <a:pt x="354" y="1127"/>
                    <a:pt x="406" y="1035"/>
                    <a:pt x="458" y="944"/>
                  </a:cubicBezTo>
                  <a:cubicBezTo>
                    <a:pt x="510" y="840"/>
                    <a:pt x="576" y="761"/>
                    <a:pt x="654" y="683"/>
                  </a:cubicBezTo>
                  <a:cubicBezTo>
                    <a:pt x="811" y="539"/>
                    <a:pt x="994" y="435"/>
                    <a:pt x="1190" y="356"/>
                  </a:cubicBezTo>
                  <a:cubicBezTo>
                    <a:pt x="1359" y="278"/>
                    <a:pt x="1516" y="212"/>
                    <a:pt x="1686" y="147"/>
                  </a:cubicBezTo>
                  <a:cubicBezTo>
                    <a:pt x="1973" y="56"/>
                    <a:pt x="2156" y="17"/>
                    <a:pt x="2156" y="3"/>
                  </a:cubicBezTo>
                  <a:cubicBezTo>
                    <a:pt x="2127" y="1"/>
                    <a:pt x="2098" y="0"/>
                    <a:pt x="2069" y="0"/>
                  </a:cubicBezTo>
                  <a:close/>
                </a:path>
              </a:pathLst>
            </a:custGeom>
            <a:solidFill>
              <a:srgbClr val="8B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30"/>
          <p:cNvGrpSpPr/>
          <p:nvPr/>
        </p:nvGrpSpPr>
        <p:grpSpPr>
          <a:xfrm rot="-497935">
            <a:off x="1052223" y="579949"/>
            <a:ext cx="625347" cy="894703"/>
            <a:chOff x="2381175" y="4061600"/>
            <a:chExt cx="360900" cy="516350"/>
          </a:xfrm>
        </p:grpSpPr>
        <p:sp>
          <p:nvSpPr>
            <p:cNvPr id="520" name="Google Shape;520;p30"/>
            <p:cNvSpPr/>
            <p:nvPr/>
          </p:nvSpPr>
          <p:spPr>
            <a:xfrm>
              <a:off x="2381175" y="4287925"/>
              <a:ext cx="360900" cy="290025"/>
            </a:xfrm>
            <a:custGeom>
              <a:avLst/>
              <a:gdLst/>
              <a:ahLst/>
              <a:cxnLst/>
              <a:rect l="l" t="t" r="r" b="b"/>
              <a:pathLst>
                <a:path w="14436" h="11601" extrusionOk="0">
                  <a:moveTo>
                    <a:pt x="12737" y="0"/>
                  </a:moveTo>
                  <a:lnTo>
                    <a:pt x="1633" y="144"/>
                  </a:lnTo>
                  <a:cubicBezTo>
                    <a:pt x="732" y="157"/>
                    <a:pt x="0" y="902"/>
                    <a:pt x="0" y="1803"/>
                  </a:cubicBezTo>
                  <a:cubicBezTo>
                    <a:pt x="0" y="3972"/>
                    <a:pt x="0" y="7760"/>
                    <a:pt x="13" y="9942"/>
                  </a:cubicBezTo>
                  <a:cubicBezTo>
                    <a:pt x="13" y="10856"/>
                    <a:pt x="758" y="11601"/>
                    <a:pt x="1686" y="11601"/>
                  </a:cubicBezTo>
                  <a:lnTo>
                    <a:pt x="12763" y="11601"/>
                  </a:lnTo>
                  <a:cubicBezTo>
                    <a:pt x="13691" y="11601"/>
                    <a:pt x="14436" y="10856"/>
                    <a:pt x="14436" y="9928"/>
                  </a:cubicBezTo>
                  <a:lnTo>
                    <a:pt x="14436" y="1672"/>
                  </a:lnTo>
                  <a:cubicBezTo>
                    <a:pt x="14436" y="745"/>
                    <a:pt x="13691" y="0"/>
                    <a:pt x="12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2528125" y="4373825"/>
              <a:ext cx="79400" cy="72500"/>
            </a:xfrm>
            <a:custGeom>
              <a:avLst/>
              <a:gdLst/>
              <a:ahLst/>
              <a:cxnLst/>
              <a:rect l="l" t="t" r="r" b="b"/>
              <a:pathLst>
                <a:path w="3176" h="2900" extrusionOk="0">
                  <a:moveTo>
                    <a:pt x="1588" y="0"/>
                  </a:moveTo>
                  <a:cubicBezTo>
                    <a:pt x="1479" y="0"/>
                    <a:pt x="1367" y="13"/>
                    <a:pt x="1255" y="39"/>
                  </a:cubicBezTo>
                  <a:cubicBezTo>
                    <a:pt x="484" y="222"/>
                    <a:pt x="1" y="993"/>
                    <a:pt x="184" y="1777"/>
                  </a:cubicBezTo>
                  <a:cubicBezTo>
                    <a:pt x="329" y="2448"/>
                    <a:pt x="926" y="2899"/>
                    <a:pt x="1587" y="2899"/>
                  </a:cubicBezTo>
                  <a:cubicBezTo>
                    <a:pt x="1697" y="2899"/>
                    <a:pt x="1809" y="2887"/>
                    <a:pt x="1921" y="2861"/>
                  </a:cubicBezTo>
                  <a:cubicBezTo>
                    <a:pt x="2692" y="2678"/>
                    <a:pt x="3175" y="1894"/>
                    <a:pt x="2992" y="1123"/>
                  </a:cubicBezTo>
                  <a:cubicBezTo>
                    <a:pt x="2836" y="452"/>
                    <a:pt x="2247" y="0"/>
                    <a:pt x="1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2548375" y="4431300"/>
              <a:ext cx="38575" cy="83625"/>
            </a:xfrm>
            <a:custGeom>
              <a:avLst/>
              <a:gdLst/>
              <a:ahLst/>
              <a:cxnLst/>
              <a:rect l="l" t="t" r="r" b="b"/>
              <a:pathLst>
                <a:path w="1543" h="3345" extrusionOk="0">
                  <a:moveTo>
                    <a:pt x="1" y="0"/>
                  </a:moveTo>
                  <a:lnTo>
                    <a:pt x="1" y="2704"/>
                  </a:lnTo>
                  <a:cubicBezTo>
                    <a:pt x="14" y="3057"/>
                    <a:pt x="301" y="3344"/>
                    <a:pt x="654" y="3344"/>
                  </a:cubicBezTo>
                  <a:lnTo>
                    <a:pt x="889" y="3344"/>
                  </a:lnTo>
                  <a:cubicBezTo>
                    <a:pt x="1242" y="3344"/>
                    <a:pt x="1542" y="3057"/>
                    <a:pt x="1542" y="2704"/>
                  </a:cubicBezTo>
                  <a:lnTo>
                    <a:pt x="1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2438325" y="4061600"/>
              <a:ext cx="246600" cy="229600"/>
            </a:xfrm>
            <a:custGeom>
              <a:avLst/>
              <a:gdLst/>
              <a:ahLst/>
              <a:cxnLst/>
              <a:rect l="l" t="t" r="r" b="b"/>
              <a:pathLst>
                <a:path w="9864" h="9184" extrusionOk="0">
                  <a:moveTo>
                    <a:pt x="4938" y="0"/>
                  </a:moveTo>
                  <a:cubicBezTo>
                    <a:pt x="2208" y="0"/>
                    <a:pt x="0" y="2208"/>
                    <a:pt x="0" y="4938"/>
                  </a:cubicBezTo>
                  <a:lnTo>
                    <a:pt x="0" y="9184"/>
                  </a:lnTo>
                  <a:lnTo>
                    <a:pt x="1516" y="9184"/>
                  </a:lnTo>
                  <a:lnTo>
                    <a:pt x="1516" y="4925"/>
                  </a:lnTo>
                  <a:cubicBezTo>
                    <a:pt x="1516" y="3044"/>
                    <a:pt x="3044" y="1516"/>
                    <a:pt x="4925" y="1516"/>
                  </a:cubicBezTo>
                  <a:cubicBezTo>
                    <a:pt x="6807" y="1516"/>
                    <a:pt x="8335" y="3044"/>
                    <a:pt x="8335" y="4925"/>
                  </a:cubicBezTo>
                  <a:lnTo>
                    <a:pt x="8335" y="6950"/>
                  </a:lnTo>
                  <a:lnTo>
                    <a:pt x="9863" y="6950"/>
                  </a:lnTo>
                  <a:lnTo>
                    <a:pt x="9863" y="4938"/>
                  </a:lnTo>
                  <a:cubicBezTo>
                    <a:pt x="9863" y="2208"/>
                    <a:pt x="7656" y="0"/>
                    <a:pt x="4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30"/>
          <p:cNvGrpSpPr/>
          <p:nvPr/>
        </p:nvGrpSpPr>
        <p:grpSpPr>
          <a:xfrm flipH="1">
            <a:off x="3842111" y="743592"/>
            <a:ext cx="1018767" cy="837885"/>
            <a:chOff x="748250" y="3297050"/>
            <a:chExt cx="917725" cy="723625"/>
          </a:xfrm>
        </p:grpSpPr>
        <p:sp>
          <p:nvSpPr>
            <p:cNvPr id="525" name="Google Shape;525;p30"/>
            <p:cNvSpPr/>
            <p:nvPr/>
          </p:nvSpPr>
          <p:spPr>
            <a:xfrm>
              <a:off x="766525" y="3324125"/>
              <a:ext cx="836425" cy="520275"/>
            </a:xfrm>
            <a:custGeom>
              <a:avLst/>
              <a:gdLst/>
              <a:ahLst/>
              <a:cxnLst/>
              <a:rect l="l" t="t" r="r" b="b"/>
              <a:pathLst>
                <a:path w="33457" h="20811" extrusionOk="0">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rgbClr val="281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766525" y="3324125"/>
              <a:ext cx="836425" cy="520275"/>
            </a:xfrm>
            <a:custGeom>
              <a:avLst/>
              <a:gdLst/>
              <a:ahLst/>
              <a:cxnLst/>
              <a:rect l="l" t="t" r="r" b="b"/>
              <a:pathLst>
                <a:path w="33457" h="20811" extrusionOk="0">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838700" y="3297050"/>
              <a:ext cx="738125" cy="563225"/>
            </a:xfrm>
            <a:custGeom>
              <a:avLst/>
              <a:gdLst/>
              <a:ahLst/>
              <a:cxnLst/>
              <a:rect l="l" t="t" r="r" b="b"/>
              <a:pathLst>
                <a:path w="29525" h="22529" extrusionOk="0">
                  <a:moveTo>
                    <a:pt x="26307" y="0"/>
                  </a:moveTo>
                  <a:cubicBezTo>
                    <a:pt x="26243" y="0"/>
                    <a:pt x="26178" y="9"/>
                    <a:pt x="26115" y="27"/>
                  </a:cubicBezTo>
                  <a:lnTo>
                    <a:pt x="589" y="7708"/>
                  </a:lnTo>
                  <a:cubicBezTo>
                    <a:pt x="575" y="7708"/>
                    <a:pt x="549" y="7721"/>
                    <a:pt x="523" y="7734"/>
                  </a:cubicBezTo>
                  <a:cubicBezTo>
                    <a:pt x="171" y="7878"/>
                    <a:pt x="1" y="8283"/>
                    <a:pt x="144" y="8636"/>
                  </a:cubicBezTo>
                  <a:cubicBezTo>
                    <a:pt x="1189" y="11183"/>
                    <a:pt x="4769" y="19831"/>
                    <a:pt x="5762" y="22104"/>
                  </a:cubicBezTo>
                  <a:cubicBezTo>
                    <a:pt x="5882" y="22366"/>
                    <a:pt x="6139" y="22528"/>
                    <a:pt x="6419" y="22528"/>
                  </a:cubicBezTo>
                  <a:cubicBezTo>
                    <a:pt x="6474" y="22528"/>
                    <a:pt x="6529" y="22522"/>
                    <a:pt x="6585" y="22509"/>
                  </a:cubicBezTo>
                  <a:lnTo>
                    <a:pt x="28949" y="16565"/>
                  </a:lnTo>
                  <a:cubicBezTo>
                    <a:pt x="29302" y="16474"/>
                    <a:pt x="29524" y="16134"/>
                    <a:pt x="29459" y="15781"/>
                  </a:cubicBezTo>
                  <a:lnTo>
                    <a:pt x="27003" y="589"/>
                  </a:lnTo>
                  <a:cubicBezTo>
                    <a:pt x="27003" y="563"/>
                    <a:pt x="26990" y="523"/>
                    <a:pt x="26990" y="497"/>
                  </a:cubicBezTo>
                  <a:cubicBezTo>
                    <a:pt x="26893" y="195"/>
                    <a:pt x="26609" y="0"/>
                    <a:pt x="26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807025" y="3341250"/>
              <a:ext cx="738100" cy="555625"/>
            </a:xfrm>
            <a:custGeom>
              <a:avLst/>
              <a:gdLst/>
              <a:ahLst/>
              <a:cxnLst/>
              <a:rect l="l" t="t" r="r" b="b"/>
              <a:pathLst>
                <a:path w="29524" h="22225" extrusionOk="0">
                  <a:moveTo>
                    <a:pt x="26406" y="0"/>
                  </a:moveTo>
                  <a:cubicBezTo>
                    <a:pt x="26349" y="0"/>
                    <a:pt x="26290" y="7"/>
                    <a:pt x="26232" y="23"/>
                  </a:cubicBezTo>
                  <a:lnTo>
                    <a:pt x="549" y="7430"/>
                  </a:lnTo>
                  <a:lnTo>
                    <a:pt x="510" y="7443"/>
                  </a:lnTo>
                  <a:cubicBezTo>
                    <a:pt x="170" y="7573"/>
                    <a:pt x="1" y="7952"/>
                    <a:pt x="131" y="8292"/>
                  </a:cubicBezTo>
                  <a:cubicBezTo>
                    <a:pt x="1163" y="10800"/>
                    <a:pt x="4808" y="19631"/>
                    <a:pt x="5788" y="21838"/>
                  </a:cubicBezTo>
                  <a:cubicBezTo>
                    <a:pt x="5896" y="22076"/>
                    <a:pt x="6129" y="22224"/>
                    <a:pt x="6383" y="22224"/>
                  </a:cubicBezTo>
                  <a:cubicBezTo>
                    <a:pt x="6437" y="22224"/>
                    <a:pt x="6491" y="22218"/>
                    <a:pt x="6545" y="22204"/>
                  </a:cubicBezTo>
                  <a:lnTo>
                    <a:pt x="29001" y="16234"/>
                  </a:lnTo>
                  <a:cubicBezTo>
                    <a:pt x="29315" y="16156"/>
                    <a:pt x="29524" y="15829"/>
                    <a:pt x="29472" y="15503"/>
                  </a:cubicBezTo>
                  <a:lnTo>
                    <a:pt x="27042" y="545"/>
                  </a:lnTo>
                  <a:cubicBezTo>
                    <a:pt x="27042" y="519"/>
                    <a:pt x="27029" y="493"/>
                    <a:pt x="27029" y="480"/>
                  </a:cubicBezTo>
                  <a:cubicBezTo>
                    <a:pt x="26952" y="185"/>
                    <a:pt x="26694" y="0"/>
                    <a:pt x="26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748250" y="3357725"/>
              <a:ext cx="917725" cy="662950"/>
            </a:xfrm>
            <a:custGeom>
              <a:avLst/>
              <a:gdLst/>
              <a:ahLst/>
              <a:cxnLst/>
              <a:rect l="l" t="t" r="r" b="b"/>
              <a:pathLst>
                <a:path w="36709" h="26518" extrusionOk="0">
                  <a:moveTo>
                    <a:pt x="32463" y="0"/>
                  </a:moveTo>
                  <a:cubicBezTo>
                    <a:pt x="32415" y="0"/>
                    <a:pt x="32367" y="6"/>
                    <a:pt x="32319" y="17"/>
                  </a:cubicBezTo>
                  <a:lnTo>
                    <a:pt x="32267" y="30"/>
                  </a:lnTo>
                  <a:lnTo>
                    <a:pt x="9001" y="6993"/>
                  </a:lnTo>
                  <a:lnTo>
                    <a:pt x="8661" y="6444"/>
                  </a:lnTo>
                  <a:cubicBezTo>
                    <a:pt x="8530" y="6252"/>
                    <a:pt x="8321" y="6139"/>
                    <a:pt x="8101" y="6139"/>
                  </a:cubicBezTo>
                  <a:cubicBezTo>
                    <a:pt x="8036" y="6139"/>
                    <a:pt x="7969" y="6149"/>
                    <a:pt x="7904" y="6170"/>
                  </a:cubicBezTo>
                  <a:lnTo>
                    <a:pt x="562" y="8299"/>
                  </a:lnTo>
                  <a:cubicBezTo>
                    <a:pt x="209" y="8390"/>
                    <a:pt x="0" y="8756"/>
                    <a:pt x="92" y="9109"/>
                  </a:cubicBezTo>
                  <a:cubicBezTo>
                    <a:pt x="92" y="9135"/>
                    <a:pt x="105" y="9148"/>
                    <a:pt x="118" y="9174"/>
                  </a:cubicBezTo>
                  <a:lnTo>
                    <a:pt x="418" y="9945"/>
                  </a:lnTo>
                  <a:lnTo>
                    <a:pt x="536" y="10245"/>
                  </a:lnTo>
                  <a:lnTo>
                    <a:pt x="7681" y="26157"/>
                  </a:lnTo>
                  <a:cubicBezTo>
                    <a:pt x="7783" y="26381"/>
                    <a:pt x="8012" y="26517"/>
                    <a:pt x="8250" y="26517"/>
                  </a:cubicBezTo>
                  <a:cubicBezTo>
                    <a:pt x="8318" y="26517"/>
                    <a:pt x="8386" y="26506"/>
                    <a:pt x="8452" y="26483"/>
                  </a:cubicBezTo>
                  <a:lnTo>
                    <a:pt x="36186" y="18201"/>
                  </a:lnTo>
                  <a:cubicBezTo>
                    <a:pt x="36499" y="18123"/>
                    <a:pt x="36708" y="17796"/>
                    <a:pt x="36643" y="17469"/>
                  </a:cubicBezTo>
                  <a:lnTo>
                    <a:pt x="33077" y="487"/>
                  </a:lnTo>
                  <a:cubicBezTo>
                    <a:pt x="33010" y="196"/>
                    <a:pt x="32750" y="0"/>
                    <a:pt x="32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93"/>
          <p:cNvSpPr txBox="1">
            <a:spLocks noGrp="1"/>
          </p:cNvSpPr>
          <p:nvPr>
            <p:ph type="title"/>
          </p:nvPr>
        </p:nvSpPr>
        <p:spPr>
          <a:xfrm>
            <a:off x="720000" y="1181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Dashboard</a:t>
            </a:r>
            <a:endParaRPr/>
          </a:p>
        </p:txBody>
      </p:sp>
      <p:pic>
        <p:nvPicPr>
          <p:cNvPr id="1739" name="Google Shape;1739;p93"/>
          <p:cNvPicPr preferRelativeResize="0"/>
          <p:nvPr/>
        </p:nvPicPr>
        <p:blipFill>
          <a:blip r:embed="rId3">
            <a:alphaModFix/>
          </a:blip>
          <a:stretch>
            <a:fillRect/>
          </a:stretch>
        </p:blipFill>
        <p:spPr>
          <a:xfrm>
            <a:off x="147323" y="2026175"/>
            <a:ext cx="2519775" cy="1275704"/>
          </a:xfrm>
          <a:prstGeom prst="rect">
            <a:avLst/>
          </a:prstGeom>
          <a:noFill/>
          <a:ln>
            <a:noFill/>
          </a:ln>
        </p:spPr>
      </p:pic>
      <p:cxnSp>
        <p:nvCxnSpPr>
          <p:cNvPr id="1740" name="Google Shape;1740;p93"/>
          <p:cNvCxnSpPr/>
          <p:nvPr/>
        </p:nvCxnSpPr>
        <p:spPr>
          <a:xfrm>
            <a:off x="2791952" y="2660129"/>
            <a:ext cx="483900" cy="7800"/>
          </a:xfrm>
          <a:prstGeom prst="straightConnector1">
            <a:avLst/>
          </a:prstGeom>
          <a:noFill/>
          <a:ln w="9525" cap="flat" cmpd="sng">
            <a:solidFill>
              <a:srgbClr val="000000"/>
            </a:solidFill>
            <a:prstDash val="solid"/>
            <a:round/>
            <a:headEnd type="none" w="med" len="med"/>
            <a:tailEnd type="triangle" w="med" len="med"/>
          </a:ln>
        </p:spPr>
      </p:cxnSp>
      <p:pic>
        <p:nvPicPr>
          <p:cNvPr id="1741" name="Google Shape;1741;p93"/>
          <p:cNvPicPr preferRelativeResize="0"/>
          <p:nvPr/>
        </p:nvPicPr>
        <p:blipFill>
          <a:blip r:embed="rId4">
            <a:alphaModFix/>
          </a:blip>
          <a:stretch>
            <a:fillRect/>
          </a:stretch>
        </p:blipFill>
        <p:spPr>
          <a:xfrm>
            <a:off x="3380150" y="795150"/>
            <a:ext cx="4695250" cy="40747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94"/>
          <p:cNvSpPr txBox="1">
            <a:spLocks noGrp="1"/>
          </p:cNvSpPr>
          <p:nvPr>
            <p:ph type="title"/>
          </p:nvPr>
        </p:nvSpPr>
        <p:spPr>
          <a:xfrm>
            <a:off x="720000" y="1181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Dashboard</a:t>
            </a:r>
            <a:endParaRPr/>
          </a:p>
        </p:txBody>
      </p:sp>
      <p:cxnSp>
        <p:nvCxnSpPr>
          <p:cNvPr id="1747" name="Google Shape;1747;p94"/>
          <p:cNvCxnSpPr/>
          <p:nvPr/>
        </p:nvCxnSpPr>
        <p:spPr>
          <a:xfrm>
            <a:off x="2791952" y="2660129"/>
            <a:ext cx="483900" cy="7800"/>
          </a:xfrm>
          <a:prstGeom prst="straightConnector1">
            <a:avLst/>
          </a:prstGeom>
          <a:noFill/>
          <a:ln w="9525" cap="flat" cmpd="sng">
            <a:solidFill>
              <a:srgbClr val="000000"/>
            </a:solidFill>
            <a:prstDash val="solid"/>
            <a:round/>
            <a:headEnd type="none" w="med" len="med"/>
            <a:tailEnd type="triangle" w="med" len="med"/>
          </a:ln>
        </p:spPr>
      </p:cxnSp>
      <p:pic>
        <p:nvPicPr>
          <p:cNvPr id="1748" name="Google Shape;1748;p94"/>
          <p:cNvPicPr preferRelativeResize="0"/>
          <p:nvPr/>
        </p:nvPicPr>
        <p:blipFill>
          <a:blip r:embed="rId3">
            <a:alphaModFix/>
          </a:blip>
          <a:stretch>
            <a:fillRect/>
          </a:stretch>
        </p:blipFill>
        <p:spPr>
          <a:xfrm>
            <a:off x="136146" y="2009792"/>
            <a:ext cx="2519775" cy="1346950"/>
          </a:xfrm>
          <a:prstGeom prst="rect">
            <a:avLst/>
          </a:prstGeom>
          <a:noFill/>
          <a:ln>
            <a:noFill/>
          </a:ln>
        </p:spPr>
      </p:pic>
      <p:pic>
        <p:nvPicPr>
          <p:cNvPr id="1749" name="Google Shape;1749;p94"/>
          <p:cNvPicPr preferRelativeResize="0"/>
          <p:nvPr/>
        </p:nvPicPr>
        <p:blipFill>
          <a:blip r:embed="rId4">
            <a:alphaModFix/>
          </a:blip>
          <a:stretch>
            <a:fillRect/>
          </a:stretch>
        </p:blipFill>
        <p:spPr>
          <a:xfrm>
            <a:off x="3411875" y="1715174"/>
            <a:ext cx="5375499" cy="19362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Google Shape;1754;p95"/>
          <p:cNvSpPr txBox="1">
            <a:spLocks noGrp="1"/>
          </p:cNvSpPr>
          <p:nvPr>
            <p:ph type="title"/>
          </p:nvPr>
        </p:nvSpPr>
        <p:spPr>
          <a:xfrm>
            <a:off x="720000" y="1181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Dashboard</a:t>
            </a:r>
            <a:endParaRPr/>
          </a:p>
        </p:txBody>
      </p:sp>
      <p:cxnSp>
        <p:nvCxnSpPr>
          <p:cNvPr id="1755" name="Google Shape;1755;p95"/>
          <p:cNvCxnSpPr/>
          <p:nvPr/>
        </p:nvCxnSpPr>
        <p:spPr>
          <a:xfrm>
            <a:off x="2791952" y="2660129"/>
            <a:ext cx="483900" cy="7800"/>
          </a:xfrm>
          <a:prstGeom prst="straightConnector1">
            <a:avLst/>
          </a:prstGeom>
          <a:noFill/>
          <a:ln w="9525" cap="flat" cmpd="sng">
            <a:solidFill>
              <a:srgbClr val="000000"/>
            </a:solidFill>
            <a:prstDash val="solid"/>
            <a:round/>
            <a:headEnd type="none" w="med" len="med"/>
            <a:tailEnd type="triangle" w="med" len="med"/>
          </a:ln>
        </p:spPr>
      </p:cxnSp>
      <p:pic>
        <p:nvPicPr>
          <p:cNvPr id="1756" name="Google Shape;1756;p95"/>
          <p:cNvPicPr preferRelativeResize="0"/>
          <p:nvPr/>
        </p:nvPicPr>
        <p:blipFill>
          <a:blip r:embed="rId3">
            <a:alphaModFix/>
          </a:blip>
          <a:stretch>
            <a:fillRect/>
          </a:stretch>
        </p:blipFill>
        <p:spPr>
          <a:xfrm>
            <a:off x="3400700" y="1741969"/>
            <a:ext cx="5579100" cy="1883850"/>
          </a:xfrm>
          <a:prstGeom prst="rect">
            <a:avLst/>
          </a:prstGeom>
          <a:noFill/>
          <a:ln>
            <a:noFill/>
          </a:ln>
        </p:spPr>
      </p:pic>
      <p:pic>
        <p:nvPicPr>
          <p:cNvPr id="1757" name="Google Shape;1757;p95"/>
          <p:cNvPicPr preferRelativeResize="0"/>
          <p:nvPr/>
        </p:nvPicPr>
        <p:blipFill>
          <a:blip r:embed="rId4">
            <a:alphaModFix/>
          </a:blip>
          <a:stretch>
            <a:fillRect/>
          </a:stretch>
        </p:blipFill>
        <p:spPr>
          <a:xfrm>
            <a:off x="147325" y="1894375"/>
            <a:ext cx="2519775" cy="16318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96"/>
          <p:cNvSpPr txBox="1">
            <a:spLocks noGrp="1"/>
          </p:cNvSpPr>
          <p:nvPr>
            <p:ph type="title"/>
          </p:nvPr>
        </p:nvSpPr>
        <p:spPr>
          <a:xfrm>
            <a:off x="720000" y="-342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Dashboard</a:t>
            </a:r>
            <a:endParaRPr/>
          </a:p>
        </p:txBody>
      </p:sp>
      <p:cxnSp>
        <p:nvCxnSpPr>
          <p:cNvPr id="1763" name="Google Shape;1763;p96"/>
          <p:cNvCxnSpPr/>
          <p:nvPr/>
        </p:nvCxnSpPr>
        <p:spPr>
          <a:xfrm>
            <a:off x="2639552" y="2660129"/>
            <a:ext cx="483900" cy="7800"/>
          </a:xfrm>
          <a:prstGeom prst="straightConnector1">
            <a:avLst/>
          </a:prstGeom>
          <a:noFill/>
          <a:ln w="9525" cap="flat" cmpd="sng">
            <a:solidFill>
              <a:srgbClr val="000000"/>
            </a:solidFill>
            <a:prstDash val="solid"/>
            <a:round/>
            <a:headEnd type="none" w="med" len="med"/>
            <a:tailEnd type="triangle" w="med" len="med"/>
          </a:ln>
        </p:spPr>
      </p:cxnSp>
      <p:pic>
        <p:nvPicPr>
          <p:cNvPr id="1764" name="Google Shape;1764;p96"/>
          <p:cNvPicPr preferRelativeResize="0"/>
          <p:nvPr/>
        </p:nvPicPr>
        <p:blipFill>
          <a:blip r:embed="rId3">
            <a:alphaModFix/>
          </a:blip>
          <a:stretch>
            <a:fillRect/>
          </a:stretch>
        </p:blipFill>
        <p:spPr>
          <a:xfrm>
            <a:off x="81925" y="1972800"/>
            <a:ext cx="2461275" cy="1410650"/>
          </a:xfrm>
          <a:prstGeom prst="rect">
            <a:avLst/>
          </a:prstGeom>
          <a:noFill/>
          <a:ln>
            <a:noFill/>
          </a:ln>
        </p:spPr>
      </p:pic>
      <p:pic>
        <p:nvPicPr>
          <p:cNvPr id="1765" name="Google Shape;1765;p96"/>
          <p:cNvPicPr preferRelativeResize="0"/>
          <p:nvPr/>
        </p:nvPicPr>
        <p:blipFill>
          <a:blip r:embed="rId4">
            <a:alphaModFix/>
          </a:blip>
          <a:stretch>
            <a:fillRect/>
          </a:stretch>
        </p:blipFill>
        <p:spPr>
          <a:xfrm>
            <a:off x="3275850" y="741200"/>
            <a:ext cx="5492275" cy="2045750"/>
          </a:xfrm>
          <a:prstGeom prst="rect">
            <a:avLst/>
          </a:prstGeom>
          <a:noFill/>
          <a:ln>
            <a:noFill/>
          </a:ln>
        </p:spPr>
      </p:pic>
      <p:pic>
        <p:nvPicPr>
          <p:cNvPr id="1766" name="Google Shape;1766;p96"/>
          <p:cNvPicPr preferRelativeResize="0"/>
          <p:nvPr/>
        </p:nvPicPr>
        <p:blipFill>
          <a:blip r:embed="rId5">
            <a:alphaModFix/>
          </a:blip>
          <a:stretch>
            <a:fillRect/>
          </a:stretch>
        </p:blipFill>
        <p:spPr>
          <a:xfrm>
            <a:off x="5761375" y="3091750"/>
            <a:ext cx="3382615" cy="2051750"/>
          </a:xfrm>
          <a:prstGeom prst="rect">
            <a:avLst/>
          </a:prstGeom>
          <a:noFill/>
          <a:ln>
            <a:noFill/>
          </a:ln>
        </p:spPr>
      </p:pic>
      <p:pic>
        <p:nvPicPr>
          <p:cNvPr id="1767" name="Google Shape;1767;p96"/>
          <p:cNvPicPr preferRelativeResize="0"/>
          <p:nvPr/>
        </p:nvPicPr>
        <p:blipFill>
          <a:blip r:embed="rId6">
            <a:alphaModFix/>
          </a:blip>
          <a:stretch>
            <a:fillRect/>
          </a:stretch>
        </p:blipFill>
        <p:spPr>
          <a:xfrm>
            <a:off x="3275850" y="2865025"/>
            <a:ext cx="5492274" cy="22096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97"/>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Dashboard</a:t>
            </a:r>
            <a:endParaRPr/>
          </a:p>
        </p:txBody>
      </p:sp>
      <p:pic>
        <p:nvPicPr>
          <p:cNvPr id="1773" name="Google Shape;1773;p97"/>
          <p:cNvPicPr preferRelativeResize="0"/>
          <p:nvPr/>
        </p:nvPicPr>
        <p:blipFill>
          <a:blip r:embed="rId3">
            <a:alphaModFix/>
          </a:blip>
          <a:stretch>
            <a:fillRect/>
          </a:stretch>
        </p:blipFill>
        <p:spPr>
          <a:xfrm>
            <a:off x="586876" y="2082281"/>
            <a:ext cx="2221875" cy="1147775"/>
          </a:xfrm>
          <a:prstGeom prst="rect">
            <a:avLst/>
          </a:prstGeom>
          <a:noFill/>
          <a:ln>
            <a:noFill/>
          </a:ln>
        </p:spPr>
      </p:pic>
      <p:pic>
        <p:nvPicPr>
          <p:cNvPr id="1774" name="Google Shape;1774;p97" title="Untitled video - Made with Clipchamp.mp4">
            <a:hlinkClick r:id="rId4"/>
          </p:cNvPr>
          <p:cNvPicPr preferRelativeResize="0"/>
          <p:nvPr/>
        </p:nvPicPr>
        <p:blipFill>
          <a:blip r:embed="rId5">
            <a:alphaModFix/>
          </a:blip>
          <a:stretch>
            <a:fillRect/>
          </a:stretch>
        </p:blipFill>
        <p:spPr>
          <a:xfrm>
            <a:off x="3904700" y="1113400"/>
            <a:ext cx="4433026" cy="3324775"/>
          </a:xfrm>
          <a:prstGeom prst="rect">
            <a:avLst/>
          </a:prstGeom>
          <a:noFill/>
          <a:ln>
            <a:noFill/>
          </a:ln>
        </p:spPr>
      </p:pic>
      <p:cxnSp>
        <p:nvCxnSpPr>
          <p:cNvPr id="1775" name="Google Shape;1775;p97"/>
          <p:cNvCxnSpPr/>
          <p:nvPr/>
        </p:nvCxnSpPr>
        <p:spPr>
          <a:xfrm>
            <a:off x="3091777" y="2652279"/>
            <a:ext cx="483900" cy="7800"/>
          </a:xfrm>
          <a:prstGeom prst="straightConnector1">
            <a:avLst/>
          </a:prstGeom>
          <a:noFill/>
          <a:ln w="9525" cap="flat" cmpd="sng">
            <a:solidFill>
              <a:srgbClr val="00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4"/>
                                        </p:tgtEl>
                                        <p:attrNameLst>
                                          <p:attrName>style.visibility</p:attrName>
                                        </p:attrNameLst>
                                      </p:cBhvr>
                                      <p:to>
                                        <p:strVal val="visible"/>
                                      </p:to>
                                    </p:set>
                                    <p:animEffect transition="in" filter="fade">
                                      <p:cBhvr>
                                        <p:cTn id="7" dur="1000"/>
                                        <p:tgtEl>
                                          <p:spTgt spid="1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98"/>
          <p:cNvSpPr/>
          <p:nvPr/>
        </p:nvSpPr>
        <p:spPr>
          <a:xfrm>
            <a:off x="590700" y="1030675"/>
            <a:ext cx="3385500" cy="3385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1781" name="Google Shape;1781;p98" descr="A person with long black hair smiling&#10;&#10;Description automatically generated"/>
          <p:cNvPicPr preferRelativeResize="0"/>
          <p:nvPr/>
        </p:nvPicPr>
        <p:blipFill>
          <a:blip r:embed="rId3">
            <a:alphaModFix/>
          </a:blip>
          <a:stretch>
            <a:fillRect/>
          </a:stretch>
        </p:blipFill>
        <p:spPr>
          <a:xfrm>
            <a:off x="1127362" y="1588750"/>
            <a:ext cx="2312175" cy="2269350"/>
          </a:xfrm>
          <a:prstGeom prst="rect">
            <a:avLst/>
          </a:prstGeom>
          <a:noFill/>
          <a:ln>
            <a:noFill/>
          </a:ln>
        </p:spPr>
      </p:pic>
      <p:sp>
        <p:nvSpPr>
          <p:cNvPr id="1782" name="Google Shape;1782;p98"/>
          <p:cNvSpPr txBox="1">
            <a:spLocks noGrp="1"/>
          </p:cNvSpPr>
          <p:nvPr>
            <p:ph type="title"/>
          </p:nvPr>
        </p:nvSpPr>
        <p:spPr>
          <a:xfrm>
            <a:off x="4123375" y="2188175"/>
            <a:ext cx="43836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Cheryl Neo</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9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ELT Pipeline </a:t>
            </a:r>
            <a:endParaRPr/>
          </a:p>
        </p:txBody>
      </p:sp>
      <p:sp>
        <p:nvSpPr>
          <p:cNvPr id="1788" name="Google Shape;1788;p99"/>
          <p:cNvSpPr txBox="1">
            <a:spLocks noGrp="1"/>
          </p:cNvSpPr>
          <p:nvPr>
            <p:ph type="subTitle" idx="2"/>
          </p:nvPr>
        </p:nvSpPr>
        <p:spPr>
          <a:xfrm>
            <a:off x="-7006300" y="3053000"/>
            <a:ext cx="30444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789" name="Google Shape;1789;p99"/>
          <p:cNvSpPr txBox="1">
            <a:spLocks noGrp="1"/>
          </p:cNvSpPr>
          <p:nvPr>
            <p:ph type="subTitle" idx="3"/>
          </p:nvPr>
        </p:nvSpPr>
        <p:spPr>
          <a:xfrm>
            <a:off x="-7006300" y="2568500"/>
            <a:ext cx="30444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company</a:t>
            </a:r>
            <a:endParaRPr/>
          </a:p>
        </p:txBody>
      </p:sp>
      <p:sp>
        <p:nvSpPr>
          <p:cNvPr id="1790" name="Google Shape;1790;p99"/>
          <p:cNvSpPr/>
          <p:nvPr/>
        </p:nvSpPr>
        <p:spPr>
          <a:xfrm>
            <a:off x="-5884150" y="1665575"/>
            <a:ext cx="800100" cy="800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nvGrpSpPr>
          <p:cNvPr id="1791" name="Google Shape;1791;p99"/>
          <p:cNvGrpSpPr/>
          <p:nvPr/>
        </p:nvGrpSpPr>
        <p:grpSpPr>
          <a:xfrm>
            <a:off x="-5636112" y="1887526"/>
            <a:ext cx="304000" cy="356205"/>
            <a:chOff x="-49375900" y="3550975"/>
            <a:chExt cx="256800" cy="300900"/>
          </a:xfrm>
        </p:grpSpPr>
        <p:sp>
          <p:nvSpPr>
            <p:cNvPr id="1792" name="Google Shape;1792;p9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9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9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9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9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9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9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9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9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9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99"/>
          <p:cNvSpPr txBox="1">
            <a:spLocks noGrp="1"/>
          </p:cNvSpPr>
          <p:nvPr>
            <p:ph type="subTitle" idx="4"/>
          </p:nvPr>
        </p:nvSpPr>
        <p:spPr>
          <a:xfrm>
            <a:off x="111852" y="1181075"/>
            <a:ext cx="62772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Sprint 1 - Identifying Reporting Needs</a:t>
            </a:r>
            <a:endParaRPr/>
          </a:p>
        </p:txBody>
      </p:sp>
      <p:pic>
        <p:nvPicPr>
          <p:cNvPr id="1804" name="Google Shape;1804;p99"/>
          <p:cNvPicPr preferRelativeResize="0"/>
          <p:nvPr/>
        </p:nvPicPr>
        <p:blipFill>
          <a:blip r:embed="rId3">
            <a:alphaModFix/>
          </a:blip>
          <a:stretch>
            <a:fillRect/>
          </a:stretch>
        </p:blipFill>
        <p:spPr>
          <a:xfrm>
            <a:off x="553825" y="1772338"/>
            <a:ext cx="2235875" cy="1645150"/>
          </a:xfrm>
          <a:prstGeom prst="rect">
            <a:avLst/>
          </a:prstGeom>
          <a:noFill/>
          <a:ln>
            <a:noFill/>
          </a:ln>
        </p:spPr>
      </p:pic>
      <p:pic>
        <p:nvPicPr>
          <p:cNvPr id="1805" name="Google Shape;1805;p99"/>
          <p:cNvPicPr preferRelativeResize="0"/>
          <p:nvPr/>
        </p:nvPicPr>
        <p:blipFill>
          <a:blip r:embed="rId4">
            <a:alphaModFix/>
          </a:blip>
          <a:stretch>
            <a:fillRect/>
          </a:stretch>
        </p:blipFill>
        <p:spPr>
          <a:xfrm>
            <a:off x="2948863" y="1803912"/>
            <a:ext cx="2412775" cy="1582024"/>
          </a:xfrm>
          <a:prstGeom prst="rect">
            <a:avLst/>
          </a:prstGeom>
          <a:noFill/>
          <a:ln>
            <a:noFill/>
          </a:ln>
        </p:spPr>
      </p:pic>
      <p:pic>
        <p:nvPicPr>
          <p:cNvPr id="1806" name="Google Shape;1806;p99"/>
          <p:cNvPicPr preferRelativeResize="0"/>
          <p:nvPr/>
        </p:nvPicPr>
        <p:blipFill>
          <a:blip r:embed="rId5">
            <a:alphaModFix/>
          </a:blip>
          <a:stretch>
            <a:fillRect/>
          </a:stretch>
        </p:blipFill>
        <p:spPr>
          <a:xfrm>
            <a:off x="2948863" y="3524260"/>
            <a:ext cx="2528839" cy="1413175"/>
          </a:xfrm>
          <a:prstGeom prst="rect">
            <a:avLst/>
          </a:prstGeom>
          <a:noFill/>
          <a:ln>
            <a:noFill/>
          </a:ln>
        </p:spPr>
      </p:pic>
      <p:pic>
        <p:nvPicPr>
          <p:cNvPr id="1807" name="Google Shape;1807;p99"/>
          <p:cNvPicPr preferRelativeResize="0"/>
          <p:nvPr/>
        </p:nvPicPr>
        <p:blipFill>
          <a:blip r:embed="rId6">
            <a:alphaModFix/>
          </a:blip>
          <a:stretch>
            <a:fillRect/>
          </a:stretch>
        </p:blipFill>
        <p:spPr>
          <a:xfrm>
            <a:off x="553821" y="3524259"/>
            <a:ext cx="2235875" cy="1413179"/>
          </a:xfrm>
          <a:prstGeom prst="rect">
            <a:avLst/>
          </a:prstGeom>
          <a:noFill/>
          <a:ln>
            <a:noFill/>
          </a:ln>
        </p:spPr>
      </p:pic>
      <p:pic>
        <p:nvPicPr>
          <p:cNvPr id="1808" name="Google Shape;1808;p99"/>
          <p:cNvPicPr preferRelativeResize="0"/>
          <p:nvPr/>
        </p:nvPicPr>
        <p:blipFill>
          <a:blip r:embed="rId7">
            <a:alphaModFix/>
          </a:blip>
          <a:stretch>
            <a:fillRect/>
          </a:stretch>
        </p:blipFill>
        <p:spPr>
          <a:xfrm>
            <a:off x="6389046" y="1887521"/>
            <a:ext cx="2412775" cy="27390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10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ELT Pipeline </a:t>
            </a:r>
            <a:endParaRPr/>
          </a:p>
        </p:txBody>
      </p:sp>
      <p:sp>
        <p:nvSpPr>
          <p:cNvPr id="1814" name="Google Shape;1814;p100"/>
          <p:cNvSpPr txBox="1">
            <a:spLocks noGrp="1"/>
          </p:cNvSpPr>
          <p:nvPr>
            <p:ph type="subTitle" idx="2"/>
          </p:nvPr>
        </p:nvSpPr>
        <p:spPr>
          <a:xfrm>
            <a:off x="-7006300" y="3053000"/>
            <a:ext cx="30444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815" name="Google Shape;1815;p100"/>
          <p:cNvSpPr txBox="1">
            <a:spLocks noGrp="1"/>
          </p:cNvSpPr>
          <p:nvPr>
            <p:ph type="subTitle" idx="3"/>
          </p:nvPr>
        </p:nvSpPr>
        <p:spPr>
          <a:xfrm>
            <a:off x="-7006300" y="2568500"/>
            <a:ext cx="30444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company</a:t>
            </a:r>
            <a:endParaRPr/>
          </a:p>
        </p:txBody>
      </p:sp>
      <p:sp>
        <p:nvSpPr>
          <p:cNvPr id="1816" name="Google Shape;1816;p100"/>
          <p:cNvSpPr/>
          <p:nvPr/>
        </p:nvSpPr>
        <p:spPr>
          <a:xfrm>
            <a:off x="-5884150" y="1665575"/>
            <a:ext cx="800100" cy="800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nvGrpSpPr>
          <p:cNvPr id="1817" name="Google Shape;1817;p100"/>
          <p:cNvGrpSpPr/>
          <p:nvPr/>
        </p:nvGrpSpPr>
        <p:grpSpPr>
          <a:xfrm>
            <a:off x="-2078139" y="1893286"/>
            <a:ext cx="354586" cy="353888"/>
            <a:chOff x="-31094350" y="3194000"/>
            <a:chExt cx="292225" cy="291650"/>
          </a:xfrm>
        </p:grpSpPr>
        <p:sp>
          <p:nvSpPr>
            <p:cNvPr id="1818" name="Google Shape;1818;p10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0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0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0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0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0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0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0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100"/>
          <p:cNvGrpSpPr/>
          <p:nvPr/>
        </p:nvGrpSpPr>
        <p:grpSpPr>
          <a:xfrm>
            <a:off x="-5636112" y="1887526"/>
            <a:ext cx="304000" cy="356205"/>
            <a:chOff x="-49375900" y="3550975"/>
            <a:chExt cx="256800" cy="300900"/>
          </a:xfrm>
        </p:grpSpPr>
        <p:sp>
          <p:nvSpPr>
            <p:cNvPr id="1827" name="Google Shape;1827;p10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0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0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0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0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0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0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0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0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0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0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8" name="Google Shape;1838;p100"/>
          <p:cNvSpPr txBox="1">
            <a:spLocks noGrp="1"/>
          </p:cNvSpPr>
          <p:nvPr>
            <p:ph type="subTitle" idx="4"/>
          </p:nvPr>
        </p:nvSpPr>
        <p:spPr>
          <a:xfrm>
            <a:off x="-489601" y="1181075"/>
            <a:ext cx="101232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Sprint 2 - Table creation, Environment Setup, Data Loading (</a:t>
            </a:r>
            <a:r>
              <a:rPr lang="en" u="sng">
                <a:solidFill>
                  <a:srgbClr val="FF0000"/>
                </a:solidFill>
              </a:rPr>
              <a:t>EL</a:t>
            </a:r>
            <a:r>
              <a:rPr lang="en"/>
              <a:t>T)</a:t>
            </a:r>
            <a:endParaRPr/>
          </a:p>
        </p:txBody>
      </p:sp>
      <p:pic>
        <p:nvPicPr>
          <p:cNvPr id="1839" name="Google Shape;1839;p100"/>
          <p:cNvPicPr preferRelativeResize="0"/>
          <p:nvPr/>
        </p:nvPicPr>
        <p:blipFill>
          <a:blip r:embed="rId3">
            <a:alphaModFix/>
          </a:blip>
          <a:stretch>
            <a:fillRect/>
          </a:stretch>
        </p:blipFill>
        <p:spPr>
          <a:xfrm>
            <a:off x="160199" y="2355138"/>
            <a:ext cx="2150613" cy="1338600"/>
          </a:xfrm>
          <a:prstGeom prst="rect">
            <a:avLst/>
          </a:prstGeom>
          <a:noFill/>
          <a:ln>
            <a:noFill/>
          </a:ln>
        </p:spPr>
      </p:pic>
      <p:pic>
        <p:nvPicPr>
          <p:cNvPr id="1840" name="Google Shape;1840;p100"/>
          <p:cNvPicPr preferRelativeResize="0"/>
          <p:nvPr/>
        </p:nvPicPr>
        <p:blipFill>
          <a:blip r:embed="rId4">
            <a:alphaModFix/>
          </a:blip>
          <a:stretch>
            <a:fillRect/>
          </a:stretch>
        </p:blipFill>
        <p:spPr>
          <a:xfrm>
            <a:off x="5261325" y="1665575"/>
            <a:ext cx="2332350" cy="1529047"/>
          </a:xfrm>
          <a:prstGeom prst="rect">
            <a:avLst/>
          </a:prstGeom>
          <a:noFill/>
          <a:ln>
            <a:noFill/>
          </a:ln>
        </p:spPr>
      </p:pic>
      <p:pic>
        <p:nvPicPr>
          <p:cNvPr id="1841" name="Google Shape;1841;p100"/>
          <p:cNvPicPr preferRelativeResize="0"/>
          <p:nvPr/>
        </p:nvPicPr>
        <p:blipFill>
          <a:blip r:embed="rId5">
            <a:alphaModFix/>
          </a:blip>
          <a:stretch>
            <a:fillRect/>
          </a:stretch>
        </p:blipFill>
        <p:spPr>
          <a:xfrm>
            <a:off x="5261325" y="3297925"/>
            <a:ext cx="2332350" cy="1506600"/>
          </a:xfrm>
          <a:prstGeom prst="rect">
            <a:avLst/>
          </a:prstGeom>
          <a:noFill/>
          <a:ln>
            <a:noFill/>
          </a:ln>
        </p:spPr>
      </p:pic>
      <p:sp>
        <p:nvSpPr>
          <p:cNvPr id="1842" name="Google Shape;1842;p100"/>
          <p:cNvSpPr txBox="1">
            <a:spLocks noGrp="1"/>
          </p:cNvSpPr>
          <p:nvPr>
            <p:ph type="subTitle" idx="1"/>
          </p:nvPr>
        </p:nvSpPr>
        <p:spPr>
          <a:xfrm>
            <a:off x="2432763" y="2243733"/>
            <a:ext cx="2041800" cy="21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Although Ryan was the one that created the roles for the rest of us (since he is the ACCOUNTADMIN), I did the research on how to create users and guided him how to do it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10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ELT Pipeline (How it was created)</a:t>
            </a:r>
            <a:endParaRPr/>
          </a:p>
        </p:txBody>
      </p:sp>
      <p:sp>
        <p:nvSpPr>
          <p:cNvPr id="1848" name="Google Shape;1848;p101"/>
          <p:cNvSpPr txBox="1">
            <a:spLocks noGrp="1"/>
          </p:cNvSpPr>
          <p:nvPr>
            <p:ph type="subTitle" idx="1"/>
          </p:nvPr>
        </p:nvSpPr>
        <p:spPr>
          <a:xfrm>
            <a:off x="6239349" y="3477950"/>
            <a:ext cx="28791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 did the raw_category YAML and raw_customer SQL testing files</a:t>
            </a:r>
            <a:endParaRPr/>
          </a:p>
          <a:p>
            <a:pPr marL="0" lvl="0" indent="0" algn="ctr" rtl="0">
              <a:spcBef>
                <a:spcPts val="0"/>
              </a:spcBef>
              <a:spcAft>
                <a:spcPts val="0"/>
              </a:spcAft>
              <a:buNone/>
            </a:pPr>
            <a:endParaRPr/>
          </a:p>
          <a:p>
            <a:pPr marL="0" lvl="0" indent="0" algn="ctr" rtl="0">
              <a:spcBef>
                <a:spcPts val="0"/>
              </a:spcBef>
              <a:spcAft>
                <a:spcPts val="0"/>
              </a:spcAft>
              <a:buNone/>
            </a:pPr>
            <a:r>
              <a:rPr lang="en"/>
              <a:t>Ryan did raw_customer and raw_employee_territory YAML </a:t>
            </a:r>
            <a:endParaRPr/>
          </a:p>
        </p:txBody>
      </p:sp>
      <p:sp>
        <p:nvSpPr>
          <p:cNvPr id="1849" name="Google Shape;1849;p101"/>
          <p:cNvSpPr txBox="1">
            <a:spLocks noGrp="1"/>
          </p:cNvSpPr>
          <p:nvPr>
            <p:ph type="subTitle" idx="2"/>
          </p:nvPr>
        </p:nvSpPr>
        <p:spPr>
          <a:xfrm>
            <a:off x="-7006300" y="3053000"/>
            <a:ext cx="30444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850" name="Google Shape;1850;p101"/>
          <p:cNvSpPr txBox="1">
            <a:spLocks noGrp="1"/>
          </p:cNvSpPr>
          <p:nvPr>
            <p:ph type="subTitle" idx="3"/>
          </p:nvPr>
        </p:nvSpPr>
        <p:spPr>
          <a:xfrm>
            <a:off x="-7006300" y="2568500"/>
            <a:ext cx="30444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company</a:t>
            </a:r>
            <a:endParaRPr/>
          </a:p>
        </p:txBody>
      </p:sp>
      <p:sp>
        <p:nvSpPr>
          <p:cNvPr id="1851" name="Google Shape;1851;p101"/>
          <p:cNvSpPr/>
          <p:nvPr/>
        </p:nvSpPr>
        <p:spPr>
          <a:xfrm>
            <a:off x="-5884150" y="1665575"/>
            <a:ext cx="800100" cy="800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nvGrpSpPr>
          <p:cNvPr id="1852" name="Google Shape;1852;p101"/>
          <p:cNvGrpSpPr/>
          <p:nvPr/>
        </p:nvGrpSpPr>
        <p:grpSpPr>
          <a:xfrm>
            <a:off x="-5636112" y="1887526"/>
            <a:ext cx="304000" cy="356205"/>
            <a:chOff x="-49375900" y="3550975"/>
            <a:chExt cx="256800" cy="300900"/>
          </a:xfrm>
        </p:grpSpPr>
        <p:sp>
          <p:nvSpPr>
            <p:cNvPr id="1853" name="Google Shape;1853;p10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0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0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0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0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0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0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0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0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0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0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4" name="Google Shape;1864;p101"/>
          <p:cNvSpPr txBox="1">
            <a:spLocks noGrp="1"/>
          </p:cNvSpPr>
          <p:nvPr>
            <p:ph type="subTitle" idx="4"/>
          </p:nvPr>
        </p:nvSpPr>
        <p:spPr>
          <a:xfrm>
            <a:off x="-489601" y="1181075"/>
            <a:ext cx="101232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Sprint 3 - Data Cleaning (EL</a:t>
            </a:r>
            <a:r>
              <a:rPr lang="en" u="sng">
                <a:solidFill>
                  <a:srgbClr val="FF0000"/>
                </a:solidFill>
              </a:rPr>
              <a:t>T</a:t>
            </a:r>
            <a:r>
              <a:rPr lang="en"/>
              <a:t>)</a:t>
            </a:r>
            <a:endParaRPr/>
          </a:p>
        </p:txBody>
      </p:sp>
      <p:pic>
        <p:nvPicPr>
          <p:cNvPr id="1865" name="Google Shape;1865;p101"/>
          <p:cNvPicPr preferRelativeResize="0"/>
          <p:nvPr/>
        </p:nvPicPr>
        <p:blipFill>
          <a:blip r:embed="rId3">
            <a:alphaModFix/>
          </a:blip>
          <a:stretch>
            <a:fillRect/>
          </a:stretch>
        </p:blipFill>
        <p:spPr>
          <a:xfrm>
            <a:off x="371275" y="1828925"/>
            <a:ext cx="2609550" cy="1643325"/>
          </a:xfrm>
          <a:prstGeom prst="rect">
            <a:avLst/>
          </a:prstGeom>
          <a:noFill/>
          <a:ln>
            <a:noFill/>
          </a:ln>
        </p:spPr>
      </p:pic>
      <p:pic>
        <p:nvPicPr>
          <p:cNvPr id="1866" name="Google Shape;1866;p101"/>
          <p:cNvPicPr preferRelativeResize="0"/>
          <p:nvPr/>
        </p:nvPicPr>
        <p:blipFill>
          <a:blip r:embed="rId4">
            <a:alphaModFix/>
          </a:blip>
          <a:stretch>
            <a:fillRect/>
          </a:stretch>
        </p:blipFill>
        <p:spPr>
          <a:xfrm>
            <a:off x="288299" y="3810924"/>
            <a:ext cx="3044400" cy="793079"/>
          </a:xfrm>
          <a:prstGeom prst="rect">
            <a:avLst/>
          </a:prstGeom>
          <a:noFill/>
          <a:ln>
            <a:noFill/>
          </a:ln>
        </p:spPr>
      </p:pic>
      <p:pic>
        <p:nvPicPr>
          <p:cNvPr id="1867" name="Google Shape;1867;p101"/>
          <p:cNvPicPr preferRelativeResize="0"/>
          <p:nvPr/>
        </p:nvPicPr>
        <p:blipFill>
          <a:blip r:embed="rId5">
            <a:alphaModFix/>
          </a:blip>
          <a:stretch>
            <a:fillRect/>
          </a:stretch>
        </p:blipFill>
        <p:spPr>
          <a:xfrm>
            <a:off x="4200175" y="1750088"/>
            <a:ext cx="2039164" cy="1643325"/>
          </a:xfrm>
          <a:prstGeom prst="rect">
            <a:avLst/>
          </a:prstGeom>
          <a:noFill/>
          <a:ln>
            <a:noFill/>
          </a:ln>
        </p:spPr>
      </p:pic>
      <p:pic>
        <p:nvPicPr>
          <p:cNvPr id="1868" name="Google Shape;1868;p101"/>
          <p:cNvPicPr preferRelativeResize="0"/>
          <p:nvPr/>
        </p:nvPicPr>
        <p:blipFill>
          <a:blip r:embed="rId6">
            <a:alphaModFix/>
          </a:blip>
          <a:stretch>
            <a:fillRect/>
          </a:stretch>
        </p:blipFill>
        <p:spPr>
          <a:xfrm>
            <a:off x="4303762" y="3635600"/>
            <a:ext cx="2039175" cy="105286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10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ELT Pipeline (How it was created)</a:t>
            </a:r>
            <a:endParaRPr/>
          </a:p>
        </p:txBody>
      </p:sp>
      <p:sp>
        <p:nvSpPr>
          <p:cNvPr id="1874" name="Google Shape;1874;p102"/>
          <p:cNvSpPr txBox="1">
            <a:spLocks noGrp="1"/>
          </p:cNvSpPr>
          <p:nvPr>
            <p:ph type="subTitle" idx="2"/>
          </p:nvPr>
        </p:nvSpPr>
        <p:spPr>
          <a:xfrm>
            <a:off x="-7006300" y="3053000"/>
            <a:ext cx="30444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875" name="Google Shape;1875;p102"/>
          <p:cNvSpPr txBox="1">
            <a:spLocks noGrp="1"/>
          </p:cNvSpPr>
          <p:nvPr>
            <p:ph type="subTitle" idx="3"/>
          </p:nvPr>
        </p:nvSpPr>
        <p:spPr>
          <a:xfrm>
            <a:off x="-7006300" y="2568500"/>
            <a:ext cx="30444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company</a:t>
            </a:r>
            <a:endParaRPr/>
          </a:p>
        </p:txBody>
      </p:sp>
      <p:sp>
        <p:nvSpPr>
          <p:cNvPr id="1876" name="Google Shape;1876;p102"/>
          <p:cNvSpPr/>
          <p:nvPr/>
        </p:nvSpPr>
        <p:spPr>
          <a:xfrm>
            <a:off x="-5884150" y="1665575"/>
            <a:ext cx="800100" cy="800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nvGrpSpPr>
          <p:cNvPr id="1877" name="Google Shape;1877;p102"/>
          <p:cNvGrpSpPr/>
          <p:nvPr/>
        </p:nvGrpSpPr>
        <p:grpSpPr>
          <a:xfrm>
            <a:off x="-5636112" y="1887526"/>
            <a:ext cx="304000" cy="356205"/>
            <a:chOff x="-49375900" y="3550975"/>
            <a:chExt cx="256800" cy="300900"/>
          </a:xfrm>
        </p:grpSpPr>
        <p:sp>
          <p:nvSpPr>
            <p:cNvPr id="1878" name="Google Shape;1878;p10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0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0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0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0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0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0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0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0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0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0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9" name="Google Shape;1889;p102"/>
          <p:cNvSpPr txBox="1">
            <a:spLocks noGrp="1"/>
          </p:cNvSpPr>
          <p:nvPr>
            <p:ph type="subTitle" idx="4"/>
          </p:nvPr>
        </p:nvSpPr>
        <p:spPr>
          <a:xfrm>
            <a:off x="-489601" y="1181075"/>
            <a:ext cx="101232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Sprint 3 - Data Cleaning (EL</a:t>
            </a:r>
            <a:r>
              <a:rPr lang="en" u="sng">
                <a:solidFill>
                  <a:srgbClr val="FF0000"/>
                </a:solidFill>
              </a:rPr>
              <a:t>T</a:t>
            </a:r>
            <a:r>
              <a:rPr lang="en"/>
              <a:t>)</a:t>
            </a:r>
            <a:endParaRPr/>
          </a:p>
        </p:txBody>
      </p:sp>
      <p:pic>
        <p:nvPicPr>
          <p:cNvPr id="1890" name="Google Shape;1890;p102"/>
          <p:cNvPicPr preferRelativeResize="0"/>
          <p:nvPr/>
        </p:nvPicPr>
        <p:blipFill>
          <a:blip r:embed="rId3">
            <a:alphaModFix/>
          </a:blip>
          <a:stretch>
            <a:fillRect/>
          </a:stretch>
        </p:blipFill>
        <p:spPr>
          <a:xfrm>
            <a:off x="480700" y="2076850"/>
            <a:ext cx="2687750" cy="989800"/>
          </a:xfrm>
          <a:prstGeom prst="rect">
            <a:avLst/>
          </a:prstGeom>
          <a:noFill/>
          <a:ln>
            <a:noFill/>
          </a:ln>
        </p:spPr>
      </p:pic>
      <p:sp>
        <p:nvSpPr>
          <p:cNvPr id="1891" name="Google Shape;1891;p102"/>
          <p:cNvSpPr txBox="1">
            <a:spLocks noGrp="1"/>
          </p:cNvSpPr>
          <p:nvPr>
            <p:ph type="subTitle" idx="1"/>
          </p:nvPr>
        </p:nvSpPr>
        <p:spPr>
          <a:xfrm>
            <a:off x="545975" y="1665575"/>
            <a:ext cx="25572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Source YAML file</a:t>
            </a:r>
            <a:endParaRPr/>
          </a:p>
        </p:txBody>
      </p:sp>
      <p:pic>
        <p:nvPicPr>
          <p:cNvPr id="1892" name="Google Shape;1892;p102"/>
          <p:cNvPicPr preferRelativeResize="0"/>
          <p:nvPr/>
        </p:nvPicPr>
        <p:blipFill>
          <a:blip r:embed="rId4">
            <a:alphaModFix/>
          </a:blip>
          <a:stretch>
            <a:fillRect/>
          </a:stretch>
        </p:blipFill>
        <p:spPr>
          <a:xfrm>
            <a:off x="4091438" y="2076838"/>
            <a:ext cx="3267075" cy="809625"/>
          </a:xfrm>
          <a:prstGeom prst="rect">
            <a:avLst/>
          </a:prstGeom>
          <a:noFill/>
          <a:ln>
            <a:noFill/>
          </a:ln>
        </p:spPr>
      </p:pic>
      <p:sp>
        <p:nvSpPr>
          <p:cNvPr id="1893" name="Google Shape;1893;p102"/>
          <p:cNvSpPr txBox="1">
            <a:spLocks noGrp="1"/>
          </p:cNvSpPr>
          <p:nvPr>
            <p:ph type="subTitle" idx="1"/>
          </p:nvPr>
        </p:nvSpPr>
        <p:spPr>
          <a:xfrm>
            <a:off x="4091450" y="3053000"/>
            <a:ext cx="2557200" cy="48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Ryan also worked with me to ensure raw_customer table’s cleaning steps were accurate and reasonable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Pain Points </a:t>
            </a:r>
            <a:endParaRPr/>
          </a:p>
        </p:txBody>
      </p:sp>
      <p:sp>
        <p:nvSpPr>
          <p:cNvPr id="535" name="Google Shape;535;p31"/>
          <p:cNvSpPr txBox="1">
            <a:spLocks noGrp="1"/>
          </p:cNvSpPr>
          <p:nvPr>
            <p:ph type="subTitle" idx="4"/>
          </p:nvPr>
        </p:nvSpPr>
        <p:spPr>
          <a:xfrm>
            <a:off x="713225" y="2549000"/>
            <a:ext cx="2309700" cy="47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Processing Speed </a:t>
            </a:r>
            <a:endParaRPr/>
          </a:p>
        </p:txBody>
      </p:sp>
      <p:sp>
        <p:nvSpPr>
          <p:cNvPr id="536" name="Google Shape;536;p31"/>
          <p:cNvSpPr txBox="1">
            <a:spLocks noGrp="1"/>
          </p:cNvSpPr>
          <p:nvPr>
            <p:ph type="subTitle" idx="5"/>
          </p:nvPr>
        </p:nvSpPr>
        <p:spPr>
          <a:xfrm>
            <a:off x="3417195" y="2549000"/>
            <a:ext cx="2309700" cy="47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Inefficient Operations</a:t>
            </a:r>
            <a:endParaRPr/>
          </a:p>
        </p:txBody>
      </p:sp>
      <p:sp>
        <p:nvSpPr>
          <p:cNvPr id="537" name="Google Shape;537;p31"/>
          <p:cNvSpPr txBox="1">
            <a:spLocks noGrp="1"/>
          </p:cNvSpPr>
          <p:nvPr>
            <p:ph type="subTitle" idx="1"/>
          </p:nvPr>
        </p:nvSpPr>
        <p:spPr>
          <a:xfrm>
            <a:off x="713225" y="3026000"/>
            <a:ext cx="2309700" cy="157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Large analytical queries </a:t>
            </a:r>
            <a:endParaRPr/>
          </a:p>
          <a:p>
            <a:pPr marL="0" lvl="0" indent="0" algn="ctr" rtl="0">
              <a:spcBef>
                <a:spcPts val="0"/>
              </a:spcBef>
              <a:spcAft>
                <a:spcPts val="0"/>
              </a:spcAft>
              <a:buNone/>
            </a:pPr>
            <a:endParaRPr/>
          </a:p>
          <a:p>
            <a:pPr marL="0" lvl="0" indent="0" algn="ctr" rtl="0">
              <a:spcBef>
                <a:spcPts val="0"/>
              </a:spcBef>
              <a:spcAft>
                <a:spcPts val="0"/>
              </a:spcAft>
              <a:buNone/>
            </a:pPr>
            <a:r>
              <a:rPr lang="en"/>
              <a:t> Unable to meet reporting requirements </a:t>
            </a:r>
            <a:endParaRPr/>
          </a:p>
        </p:txBody>
      </p:sp>
      <p:sp>
        <p:nvSpPr>
          <p:cNvPr id="538" name="Google Shape;538;p31"/>
          <p:cNvSpPr txBox="1">
            <a:spLocks noGrp="1"/>
          </p:cNvSpPr>
          <p:nvPr>
            <p:ph type="subTitle" idx="2"/>
          </p:nvPr>
        </p:nvSpPr>
        <p:spPr>
          <a:xfrm>
            <a:off x="3417192" y="3026000"/>
            <a:ext cx="2309700" cy="157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Lack of automated reports </a:t>
            </a:r>
            <a:endParaRPr/>
          </a:p>
          <a:p>
            <a:pPr marL="0" lvl="0" indent="0" algn="ctr" rtl="0">
              <a:spcBef>
                <a:spcPts val="0"/>
              </a:spcBef>
              <a:spcAft>
                <a:spcPts val="0"/>
              </a:spcAft>
              <a:buNone/>
            </a:pPr>
            <a:endParaRPr/>
          </a:p>
          <a:p>
            <a:pPr marL="0" lvl="0" indent="0" algn="ctr" rtl="0">
              <a:spcBef>
                <a:spcPts val="0"/>
              </a:spcBef>
              <a:spcAft>
                <a:spcPts val="0"/>
              </a:spcAft>
              <a:buNone/>
            </a:pPr>
            <a:r>
              <a:rPr lang="en"/>
              <a:t>generated by adopting OLAP (online analytical processing)</a:t>
            </a:r>
            <a:endParaRPr/>
          </a:p>
        </p:txBody>
      </p:sp>
      <p:sp>
        <p:nvSpPr>
          <p:cNvPr id="539" name="Google Shape;539;p31"/>
          <p:cNvSpPr txBox="1">
            <a:spLocks noGrp="1"/>
          </p:cNvSpPr>
          <p:nvPr>
            <p:ph type="subTitle" idx="3"/>
          </p:nvPr>
        </p:nvSpPr>
        <p:spPr>
          <a:xfrm>
            <a:off x="6121166" y="3026000"/>
            <a:ext cx="2309700" cy="157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Current on premise infrastructure has limitations  </a:t>
            </a:r>
            <a:endParaRPr/>
          </a:p>
          <a:p>
            <a:pPr marL="0" lvl="0" indent="0" algn="ctr" rtl="0">
              <a:spcBef>
                <a:spcPts val="0"/>
              </a:spcBef>
              <a:spcAft>
                <a:spcPts val="0"/>
              </a:spcAft>
              <a:buNone/>
            </a:pPr>
            <a:endParaRPr/>
          </a:p>
        </p:txBody>
      </p:sp>
      <p:sp>
        <p:nvSpPr>
          <p:cNvPr id="540" name="Google Shape;540;p31"/>
          <p:cNvSpPr txBox="1">
            <a:spLocks noGrp="1"/>
          </p:cNvSpPr>
          <p:nvPr>
            <p:ph type="subTitle" idx="6"/>
          </p:nvPr>
        </p:nvSpPr>
        <p:spPr>
          <a:xfrm>
            <a:off x="6121166" y="2549000"/>
            <a:ext cx="2309700" cy="47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Not Scalable</a:t>
            </a:r>
            <a:endParaRPr/>
          </a:p>
        </p:txBody>
      </p:sp>
      <p:sp>
        <p:nvSpPr>
          <p:cNvPr id="541" name="Google Shape;541;p31"/>
          <p:cNvSpPr/>
          <p:nvPr/>
        </p:nvSpPr>
        <p:spPr>
          <a:xfrm>
            <a:off x="1472825" y="1367250"/>
            <a:ext cx="800100" cy="800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542" name="Google Shape;542;p31"/>
          <p:cNvSpPr/>
          <p:nvPr/>
        </p:nvSpPr>
        <p:spPr>
          <a:xfrm>
            <a:off x="4171950" y="1367250"/>
            <a:ext cx="800100" cy="800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543" name="Google Shape;543;p31"/>
          <p:cNvSpPr/>
          <p:nvPr/>
        </p:nvSpPr>
        <p:spPr>
          <a:xfrm>
            <a:off x="6871075" y="1367250"/>
            <a:ext cx="800100" cy="800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nvGrpSpPr>
          <p:cNvPr id="544" name="Google Shape;544;p31"/>
          <p:cNvGrpSpPr/>
          <p:nvPr/>
        </p:nvGrpSpPr>
        <p:grpSpPr>
          <a:xfrm>
            <a:off x="1695250" y="1632091"/>
            <a:ext cx="355258" cy="270410"/>
            <a:chOff x="-47523400" y="3973950"/>
            <a:chExt cx="300100" cy="228425"/>
          </a:xfrm>
        </p:grpSpPr>
        <p:sp>
          <p:nvSpPr>
            <p:cNvPr id="545" name="Google Shape;545;p3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31"/>
          <p:cNvSpPr/>
          <p:nvPr/>
        </p:nvSpPr>
        <p:spPr>
          <a:xfrm>
            <a:off x="7093504" y="161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551;p31"/>
          <p:cNvGrpSpPr/>
          <p:nvPr/>
        </p:nvGrpSpPr>
        <p:grpSpPr>
          <a:xfrm>
            <a:off x="4396103" y="1604167"/>
            <a:ext cx="351786" cy="326274"/>
            <a:chOff x="-62511900" y="4129100"/>
            <a:chExt cx="304050" cy="282000"/>
          </a:xfrm>
        </p:grpSpPr>
        <p:sp>
          <p:nvSpPr>
            <p:cNvPr id="552" name="Google Shape;552;p3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103"/>
          <p:cNvSpPr txBox="1">
            <a:spLocks noGrp="1"/>
          </p:cNvSpPr>
          <p:nvPr>
            <p:ph type="subTitle" idx="4"/>
          </p:nvPr>
        </p:nvSpPr>
        <p:spPr>
          <a:xfrm>
            <a:off x="659960" y="4119500"/>
            <a:ext cx="30444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200"/>
              <a:t>Linked with Direct Query so that live and updated data can be retrieved automatically</a:t>
            </a:r>
            <a:endParaRPr sz="1200"/>
          </a:p>
        </p:txBody>
      </p:sp>
      <p:sp>
        <p:nvSpPr>
          <p:cNvPr id="1899" name="Google Shape;1899;p10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ELT Pipeline (How it was created)</a:t>
            </a:r>
            <a:endParaRPr/>
          </a:p>
        </p:txBody>
      </p:sp>
      <p:sp>
        <p:nvSpPr>
          <p:cNvPr id="1900" name="Google Shape;1900;p103"/>
          <p:cNvSpPr txBox="1">
            <a:spLocks noGrp="1"/>
          </p:cNvSpPr>
          <p:nvPr>
            <p:ph type="subTitle" idx="2"/>
          </p:nvPr>
        </p:nvSpPr>
        <p:spPr>
          <a:xfrm>
            <a:off x="-7006300" y="3053000"/>
            <a:ext cx="30444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901" name="Google Shape;1901;p103"/>
          <p:cNvSpPr txBox="1">
            <a:spLocks noGrp="1"/>
          </p:cNvSpPr>
          <p:nvPr>
            <p:ph type="subTitle" idx="3"/>
          </p:nvPr>
        </p:nvSpPr>
        <p:spPr>
          <a:xfrm>
            <a:off x="-7006300" y="2568500"/>
            <a:ext cx="30444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company</a:t>
            </a:r>
            <a:endParaRPr/>
          </a:p>
        </p:txBody>
      </p:sp>
      <p:sp>
        <p:nvSpPr>
          <p:cNvPr id="1902" name="Google Shape;1902;p103"/>
          <p:cNvSpPr/>
          <p:nvPr/>
        </p:nvSpPr>
        <p:spPr>
          <a:xfrm>
            <a:off x="-5884150" y="1665575"/>
            <a:ext cx="800100" cy="800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nvGrpSpPr>
          <p:cNvPr id="1903" name="Google Shape;1903;p103"/>
          <p:cNvGrpSpPr/>
          <p:nvPr/>
        </p:nvGrpSpPr>
        <p:grpSpPr>
          <a:xfrm>
            <a:off x="-5636112" y="1887526"/>
            <a:ext cx="304000" cy="356205"/>
            <a:chOff x="-49375900" y="3550975"/>
            <a:chExt cx="256800" cy="300900"/>
          </a:xfrm>
        </p:grpSpPr>
        <p:sp>
          <p:nvSpPr>
            <p:cNvPr id="1904" name="Google Shape;1904;p10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0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0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0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0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0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0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0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0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0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0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5" name="Google Shape;1915;p103"/>
          <p:cNvSpPr txBox="1">
            <a:spLocks noGrp="1"/>
          </p:cNvSpPr>
          <p:nvPr>
            <p:ph type="subTitle" idx="4"/>
          </p:nvPr>
        </p:nvSpPr>
        <p:spPr>
          <a:xfrm>
            <a:off x="-489601" y="1181075"/>
            <a:ext cx="101232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Sprint 4 - Linkage to PowerBI</a:t>
            </a:r>
            <a:endParaRPr/>
          </a:p>
        </p:txBody>
      </p:sp>
      <p:pic>
        <p:nvPicPr>
          <p:cNvPr id="1916" name="Google Shape;1916;p103"/>
          <p:cNvPicPr preferRelativeResize="0"/>
          <p:nvPr/>
        </p:nvPicPr>
        <p:blipFill>
          <a:blip r:embed="rId3">
            <a:alphaModFix/>
          </a:blip>
          <a:stretch>
            <a:fillRect/>
          </a:stretch>
        </p:blipFill>
        <p:spPr>
          <a:xfrm>
            <a:off x="713225" y="1755450"/>
            <a:ext cx="2937850" cy="1961350"/>
          </a:xfrm>
          <a:prstGeom prst="rect">
            <a:avLst/>
          </a:prstGeom>
          <a:noFill/>
          <a:ln>
            <a:noFill/>
          </a:ln>
        </p:spPr>
      </p:pic>
      <p:pic>
        <p:nvPicPr>
          <p:cNvPr id="1917" name="Google Shape;1917;p103"/>
          <p:cNvPicPr preferRelativeResize="0"/>
          <p:nvPr/>
        </p:nvPicPr>
        <p:blipFill>
          <a:blip r:embed="rId4">
            <a:alphaModFix/>
          </a:blip>
          <a:stretch>
            <a:fillRect/>
          </a:stretch>
        </p:blipFill>
        <p:spPr>
          <a:xfrm>
            <a:off x="4203050" y="1828925"/>
            <a:ext cx="2891300" cy="19613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10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ELT Pipeline (How it was created)</a:t>
            </a:r>
            <a:endParaRPr/>
          </a:p>
        </p:txBody>
      </p:sp>
      <p:sp>
        <p:nvSpPr>
          <p:cNvPr id="1923" name="Google Shape;1923;p104"/>
          <p:cNvSpPr txBox="1">
            <a:spLocks noGrp="1"/>
          </p:cNvSpPr>
          <p:nvPr>
            <p:ph type="subTitle" idx="2"/>
          </p:nvPr>
        </p:nvSpPr>
        <p:spPr>
          <a:xfrm>
            <a:off x="-7006300" y="3053000"/>
            <a:ext cx="30444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924" name="Google Shape;1924;p104"/>
          <p:cNvSpPr txBox="1">
            <a:spLocks noGrp="1"/>
          </p:cNvSpPr>
          <p:nvPr>
            <p:ph type="subTitle" idx="3"/>
          </p:nvPr>
        </p:nvSpPr>
        <p:spPr>
          <a:xfrm>
            <a:off x="-7006300" y="2568500"/>
            <a:ext cx="30444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company</a:t>
            </a:r>
            <a:endParaRPr/>
          </a:p>
        </p:txBody>
      </p:sp>
      <p:sp>
        <p:nvSpPr>
          <p:cNvPr id="1925" name="Google Shape;1925;p104"/>
          <p:cNvSpPr/>
          <p:nvPr/>
        </p:nvSpPr>
        <p:spPr>
          <a:xfrm>
            <a:off x="-5884150" y="1665575"/>
            <a:ext cx="800100" cy="800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nvGrpSpPr>
          <p:cNvPr id="1926" name="Google Shape;1926;p104"/>
          <p:cNvGrpSpPr/>
          <p:nvPr/>
        </p:nvGrpSpPr>
        <p:grpSpPr>
          <a:xfrm>
            <a:off x="-5636112" y="1887526"/>
            <a:ext cx="304000" cy="356205"/>
            <a:chOff x="-49375900" y="3550975"/>
            <a:chExt cx="256800" cy="300900"/>
          </a:xfrm>
        </p:grpSpPr>
        <p:sp>
          <p:nvSpPr>
            <p:cNvPr id="1927" name="Google Shape;1927;p10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0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0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0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0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0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0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0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0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0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0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8" name="Google Shape;1938;p104"/>
          <p:cNvSpPr txBox="1">
            <a:spLocks noGrp="1"/>
          </p:cNvSpPr>
          <p:nvPr>
            <p:ph type="subTitle" idx="4"/>
          </p:nvPr>
        </p:nvSpPr>
        <p:spPr>
          <a:xfrm>
            <a:off x="-489601" y="1181075"/>
            <a:ext cx="101232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Sprint 5 - Create Dashboards</a:t>
            </a:r>
            <a:endParaRPr/>
          </a:p>
        </p:txBody>
      </p:sp>
      <p:sp>
        <p:nvSpPr>
          <p:cNvPr id="1939" name="Google Shape;1939;p104"/>
          <p:cNvSpPr txBox="1">
            <a:spLocks noGrp="1"/>
          </p:cNvSpPr>
          <p:nvPr>
            <p:ph type="subTitle" idx="4"/>
          </p:nvPr>
        </p:nvSpPr>
        <p:spPr>
          <a:xfrm>
            <a:off x="160210" y="2924350"/>
            <a:ext cx="30444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Created new columns and measures in order to make visuals for my dashboards</a:t>
            </a:r>
            <a:endParaRPr sz="1600"/>
          </a:p>
        </p:txBody>
      </p:sp>
      <p:pic>
        <p:nvPicPr>
          <p:cNvPr id="1940" name="Google Shape;1940;p104"/>
          <p:cNvPicPr preferRelativeResize="0"/>
          <p:nvPr/>
        </p:nvPicPr>
        <p:blipFill>
          <a:blip r:embed="rId3">
            <a:alphaModFix/>
          </a:blip>
          <a:stretch>
            <a:fillRect/>
          </a:stretch>
        </p:blipFill>
        <p:spPr>
          <a:xfrm>
            <a:off x="3336760" y="1828925"/>
            <a:ext cx="1857801" cy="3173125"/>
          </a:xfrm>
          <a:prstGeom prst="rect">
            <a:avLst/>
          </a:prstGeom>
          <a:noFill/>
          <a:ln>
            <a:noFill/>
          </a:ln>
        </p:spPr>
      </p:pic>
      <p:pic>
        <p:nvPicPr>
          <p:cNvPr id="1941" name="Google Shape;1941;p104"/>
          <p:cNvPicPr preferRelativeResize="0"/>
          <p:nvPr/>
        </p:nvPicPr>
        <p:blipFill>
          <a:blip r:embed="rId4">
            <a:alphaModFix/>
          </a:blip>
          <a:stretch>
            <a:fillRect/>
          </a:stretch>
        </p:blipFill>
        <p:spPr>
          <a:xfrm>
            <a:off x="5760275" y="2360850"/>
            <a:ext cx="2571750" cy="2381250"/>
          </a:xfrm>
          <a:prstGeom prst="rect">
            <a:avLst/>
          </a:prstGeom>
          <a:noFill/>
          <a:ln>
            <a:noFill/>
          </a:ln>
        </p:spPr>
      </p:pic>
      <p:sp>
        <p:nvSpPr>
          <p:cNvPr id="1942" name="Google Shape;1942;p104"/>
          <p:cNvSpPr txBox="1">
            <a:spLocks noGrp="1"/>
          </p:cNvSpPr>
          <p:nvPr>
            <p:ph type="subTitle" idx="4"/>
          </p:nvPr>
        </p:nvSpPr>
        <p:spPr>
          <a:xfrm>
            <a:off x="5386385" y="1770963"/>
            <a:ext cx="30444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New table</a:t>
            </a:r>
            <a:endParaRPr sz="16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sp>
        <p:nvSpPr>
          <p:cNvPr id="1947" name="Google Shape;1947;p10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ELT Pipeline (How it was created)</a:t>
            </a:r>
            <a:endParaRPr/>
          </a:p>
        </p:txBody>
      </p:sp>
      <p:sp>
        <p:nvSpPr>
          <p:cNvPr id="1948" name="Google Shape;1948;p105"/>
          <p:cNvSpPr txBox="1">
            <a:spLocks noGrp="1"/>
          </p:cNvSpPr>
          <p:nvPr>
            <p:ph type="subTitle" idx="2"/>
          </p:nvPr>
        </p:nvSpPr>
        <p:spPr>
          <a:xfrm>
            <a:off x="-7006300" y="3053000"/>
            <a:ext cx="30444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949" name="Google Shape;1949;p105"/>
          <p:cNvSpPr txBox="1">
            <a:spLocks noGrp="1"/>
          </p:cNvSpPr>
          <p:nvPr>
            <p:ph type="subTitle" idx="3"/>
          </p:nvPr>
        </p:nvSpPr>
        <p:spPr>
          <a:xfrm>
            <a:off x="-7006300" y="2568500"/>
            <a:ext cx="30444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company</a:t>
            </a:r>
            <a:endParaRPr/>
          </a:p>
        </p:txBody>
      </p:sp>
      <p:sp>
        <p:nvSpPr>
          <p:cNvPr id="1950" name="Google Shape;1950;p105"/>
          <p:cNvSpPr/>
          <p:nvPr/>
        </p:nvSpPr>
        <p:spPr>
          <a:xfrm>
            <a:off x="-5884150" y="1665575"/>
            <a:ext cx="800100" cy="800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nvGrpSpPr>
          <p:cNvPr id="1951" name="Google Shape;1951;p105"/>
          <p:cNvGrpSpPr/>
          <p:nvPr/>
        </p:nvGrpSpPr>
        <p:grpSpPr>
          <a:xfrm>
            <a:off x="-2078139" y="1893286"/>
            <a:ext cx="354586" cy="353888"/>
            <a:chOff x="-31094350" y="3194000"/>
            <a:chExt cx="292225" cy="291650"/>
          </a:xfrm>
        </p:grpSpPr>
        <p:sp>
          <p:nvSpPr>
            <p:cNvPr id="1952" name="Google Shape;1952;p10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0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0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0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0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0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0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0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105"/>
          <p:cNvGrpSpPr/>
          <p:nvPr/>
        </p:nvGrpSpPr>
        <p:grpSpPr>
          <a:xfrm>
            <a:off x="-5636112" y="1887526"/>
            <a:ext cx="304000" cy="356205"/>
            <a:chOff x="-49375900" y="3550975"/>
            <a:chExt cx="256800" cy="300900"/>
          </a:xfrm>
        </p:grpSpPr>
        <p:sp>
          <p:nvSpPr>
            <p:cNvPr id="1961" name="Google Shape;1961;p10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0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0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0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0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0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0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0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0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0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0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2" name="Google Shape;1972;p105"/>
          <p:cNvSpPr txBox="1">
            <a:spLocks noGrp="1"/>
          </p:cNvSpPr>
          <p:nvPr>
            <p:ph type="subTitle" idx="4"/>
          </p:nvPr>
        </p:nvSpPr>
        <p:spPr>
          <a:xfrm>
            <a:off x="-489601" y="1181075"/>
            <a:ext cx="101232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Sprint 5 - Create Dashboards</a:t>
            </a:r>
            <a:endParaRPr/>
          </a:p>
        </p:txBody>
      </p:sp>
      <p:pic>
        <p:nvPicPr>
          <p:cNvPr id="1973" name="Google Shape;1973;p105"/>
          <p:cNvPicPr preferRelativeResize="0"/>
          <p:nvPr/>
        </p:nvPicPr>
        <p:blipFill>
          <a:blip r:embed="rId3">
            <a:alphaModFix/>
          </a:blip>
          <a:stretch>
            <a:fillRect/>
          </a:stretch>
        </p:blipFill>
        <p:spPr>
          <a:xfrm>
            <a:off x="3511425" y="1665575"/>
            <a:ext cx="5297800" cy="3232200"/>
          </a:xfrm>
          <a:prstGeom prst="rect">
            <a:avLst/>
          </a:prstGeom>
          <a:noFill/>
          <a:ln>
            <a:noFill/>
          </a:ln>
        </p:spPr>
      </p:pic>
      <p:sp>
        <p:nvSpPr>
          <p:cNvPr id="1974" name="Google Shape;1974;p105"/>
          <p:cNvSpPr txBox="1">
            <a:spLocks noGrp="1"/>
          </p:cNvSpPr>
          <p:nvPr>
            <p:ph type="subTitle" idx="4"/>
          </p:nvPr>
        </p:nvSpPr>
        <p:spPr>
          <a:xfrm>
            <a:off x="0" y="2093550"/>
            <a:ext cx="3388200" cy="19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Snowflake Schema Created:</a:t>
            </a:r>
            <a:endParaRPr sz="1600"/>
          </a:p>
          <a:p>
            <a:pPr marL="457200" lvl="0" indent="-330200" algn="ctr" rtl="0">
              <a:spcBef>
                <a:spcPts val="0"/>
              </a:spcBef>
              <a:spcAft>
                <a:spcPts val="0"/>
              </a:spcAft>
              <a:buSzPts val="1600"/>
              <a:buChar char="-"/>
            </a:pPr>
            <a:r>
              <a:rPr lang="en" sz="1600"/>
              <a:t>Category</a:t>
            </a:r>
            <a:endParaRPr sz="1600"/>
          </a:p>
          <a:p>
            <a:pPr marL="457200" lvl="0" indent="-330200" algn="ctr" rtl="0">
              <a:spcBef>
                <a:spcPts val="0"/>
              </a:spcBef>
              <a:spcAft>
                <a:spcPts val="0"/>
              </a:spcAft>
              <a:buSzPts val="1600"/>
              <a:buChar char="-"/>
            </a:pPr>
            <a:r>
              <a:rPr lang="en" sz="1600"/>
              <a:t>Product</a:t>
            </a:r>
            <a:endParaRPr sz="1600"/>
          </a:p>
          <a:p>
            <a:pPr marL="457200" lvl="0" indent="-330200" algn="ctr" rtl="0">
              <a:spcBef>
                <a:spcPts val="0"/>
              </a:spcBef>
              <a:spcAft>
                <a:spcPts val="0"/>
              </a:spcAft>
              <a:buSzPts val="1600"/>
              <a:buChar char="-"/>
            </a:pPr>
            <a:r>
              <a:rPr lang="en" sz="1600"/>
              <a:t>Orders</a:t>
            </a:r>
            <a:endParaRPr sz="1600"/>
          </a:p>
          <a:p>
            <a:pPr marL="457200" lvl="0" indent="-330200" algn="ctr" rtl="0">
              <a:spcBef>
                <a:spcPts val="0"/>
              </a:spcBef>
              <a:spcAft>
                <a:spcPts val="0"/>
              </a:spcAft>
              <a:buSzPts val="1600"/>
              <a:buChar char="-"/>
            </a:pPr>
            <a:r>
              <a:rPr lang="en" sz="1600"/>
              <a:t>Customer</a:t>
            </a:r>
            <a:endParaRPr sz="1600"/>
          </a:p>
          <a:p>
            <a:pPr marL="457200" lvl="0" indent="-330200" algn="ctr" rtl="0">
              <a:spcBef>
                <a:spcPts val="0"/>
              </a:spcBef>
              <a:spcAft>
                <a:spcPts val="0"/>
              </a:spcAft>
              <a:buSzPts val="1600"/>
              <a:buChar char="-"/>
            </a:pPr>
            <a:r>
              <a:rPr lang="en" sz="1600"/>
              <a:t>Order Detail</a:t>
            </a:r>
            <a:endParaRPr sz="1600"/>
          </a:p>
          <a:p>
            <a:pPr marL="457200" lvl="0" indent="-330200" algn="ctr" rtl="0">
              <a:spcBef>
                <a:spcPts val="0"/>
              </a:spcBef>
              <a:spcAft>
                <a:spcPts val="0"/>
              </a:spcAft>
              <a:buSzPts val="1600"/>
              <a:buChar char="-"/>
            </a:pPr>
            <a:r>
              <a:rPr lang="en" sz="1600"/>
              <a:t>Calendar (created)</a:t>
            </a:r>
            <a:endParaRPr sz="16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pic>
        <p:nvPicPr>
          <p:cNvPr id="1979" name="Google Shape;1979;p106"/>
          <p:cNvPicPr preferRelativeResize="0"/>
          <p:nvPr/>
        </p:nvPicPr>
        <p:blipFill>
          <a:blip r:embed="rId3">
            <a:alphaModFix/>
          </a:blip>
          <a:stretch>
            <a:fillRect/>
          </a:stretch>
        </p:blipFill>
        <p:spPr>
          <a:xfrm>
            <a:off x="2229375" y="1020075"/>
            <a:ext cx="6743157" cy="3786950"/>
          </a:xfrm>
          <a:prstGeom prst="rect">
            <a:avLst/>
          </a:prstGeom>
          <a:noFill/>
          <a:ln>
            <a:noFill/>
          </a:ln>
        </p:spPr>
      </p:pic>
      <p:sp>
        <p:nvSpPr>
          <p:cNvPr id="1980" name="Google Shape;1980;p106"/>
          <p:cNvSpPr txBox="1">
            <a:spLocks noGrp="1"/>
          </p:cNvSpPr>
          <p:nvPr>
            <p:ph type="title" idx="4294967295"/>
          </p:nvPr>
        </p:nvSpPr>
        <p:spPr>
          <a:xfrm>
            <a:off x="720000" y="64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Sales Overview Dashboard</a:t>
            </a:r>
            <a:endParaRPr/>
          </a:p>
        </p:txBody>
      </p:sp>
      <p:sp>
        <p:nvSpPr>
          <p:cNvPr id="1981" name="Google Shape;1981;p106"/>
          <p:cNvSpPr txBox="1"/>
          <p:nvPr/>
        </p:nvSpPr>
        <p:spPr>
          <a:xfrm>
            <a:off x="238925" y="1553725"/>
            <a:ext cx="22059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Purpose: </a:t>
            </a:r>
            <a:endParaRPr sz="2200">
              <a:solidFill>
                <a:schemeClr val="dk1"/>
              </a:solidFill>
              <a:latin typeface="Figtree Black"/>
              <a:ea typeface="Figtree Black"/>
              <a:cs typeface="Figtree Black"/>
              <a:sym typeface="Figtree Black"/>
            </a:endParaRPr>
          </a:p>
        </p:txBody>
      </p:sp>
      <p:sp>
        <p:nvSpPr>
          <p:cNvPr id="1982" name="Google Shape;1982;p106"/>
          <p:cNvSpPr txBox="1"/>
          <p:nvPr/>
        </p:nvSpPr>
        <p:spPr>
          <a:xfrm>
            <a:off x="153075" y="2263150"/>
            <a:ext cx="2076300" cy="187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arabun"/>
                <a:ea typeface="Sarabun"/>
                <a:cs typeface="Sarabun"/>
                <a:sym typeface="Sarabun"/>
              </a:rPr>
              <a:t>Allows NWT to identify interesting points and helps highlight problems and opportunities for improvement</a:t>
            </a:r>
            <a:endParaRPr sz="1200">
              <a:solidFill>
                <a:schemeClr val="dk1"/>
              </a:solidFill>
              <a:latin typeface="Sarabun"/>
              <a:ea typeface="Sarabun"/>
              <a:cs typeface="Sarabun"/>
              <a:sym typeface="Sarabun"/>
            </a:endParaRPr>
          </a:p>
          <a:p>
            <a:pPr marL="0" lvl="0" indent="0" algn="l" rtl="0">
              <a:spcBef>
                <a:spcPts val="0"/>
              </a:spcBef>
              <a:spcAft>
                <a:spcPts val="0"/>
              </a:spcAft>
              <a:buNone/>
            </a:pPr>
            <a:endParaRPr sz="1200">
              <a:solidFill>
                <a:schemeClr val="dk1"/>
              </a:solidFill>
              <a:latin typeface="Sarabun"/>
              <a:ea typeface="Sarabun"/>
              <a:cs typeface="Sarabun"/>
              <a:sym typeface="Sarabun"/>
            </a:endParaRPr>
          </a:p>
          <a:p>
            <a:pPr marL="0" lvl="0" indent="0" algn="l" rtl="0">
              <a:spcBef>
                <a:spcPts val="0"/>
              </a:spcBef>
              <a:spcAft>
                <a:spcPts val="0"/>
              </a:spcAft>
              <a:buNone/>
            </a:pPr>
            <a:r>
              <a:rPr lang="en" sz="1200">
                <a:solidFill>
                  <a:schemeClr val="dk1"/>
                </a:solidFill>
                <a:latin typeface="Sarabun"/>
                <a:ea typeface="Sarabun"/>
                <a:cs typeface="Sarabun"/>
                <a:sym typeface="Sarabun"/>
              </a:rPr>
              <a:t>Provides insights into sales performance and trends for informed decision-making</a:t>
            </a:r>
            <a:endParaRPr sz="1200">
              <a:solidFill>
                <a:schemeClr val="dk1"/>
              </a:solidFill>
              <a:latin typeface="Sarabun"/>
              <a:ea typeface="Sarabun"/>
              <a:cs typeface="Sarabun"/>
              <a:sym typeface="Sarabun"/>
            </a:endParaRPr>
          </a:p>
          <a:p>
            <a:pPr marL="0" lvl="0" indent="0" algn="l" rtl="0">
              <a:spcBef>
                <a:spcPts val="0"/>
              </a:spcBef>
              <a:spcAft>
                <a:spcPts val="0"/>
              </a:spcAft>
              <a:buNone/>
            </a:pPr>
            <a:endParaRPr sz="1200">
              <a:solidFill>
                <a:schemeClr val="dk1"/>
              </a:solidFill>
              <a:latin typeface="Sarabun"/>
              <a:ea typeface="Sarabun"/>
              <a:cs typeface="Sarabun"/>
              <a:sym typeface="Sarabun"/>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107"/>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Stories</a:t>
            </a:r>
            <a:endParaRPr/>
          </a:p>
        </p:txBody>
      </p:sp>
      <p:pic>
        <p:nvPicPr>
          <p:cNvPr id="1988" name="Google Shape;1988;p107"/>
          <p:cNvPicPr preferRelativeResize="0"/>
          <p:nvPr/>
        </p:nvPicPr>
        <p:blipFill>
          <a:blip r:embed="rId3">
            <a:alphaModFix/>
          </a:blip>
          <a:stretch>
            <a:fillRect/>
          </a:stretch>
        </p:blipFill>
        <p:spPr>
          <a:xfrm>
            <a:off x="461300" y="2233000"/>
            <a:ext cx="2279700" cy="1126800"/>
          </a:xfrm>
          <a:prstGeom prst="roundRect">
            <a:avLst>
              <a:gd name="adj" fmla="val 16667"/>
            </a:avLst>
          </a:prstGeom>
          <a:noFill/>
          <a:ln>
            <a:noFill/>
          </a:ln>
        </p:spPr>
      </p:pic>
      <p:pic>
        <p:nvPicPr>
          <p:cNvPr id="1989" name="Google Shape;1989;p107"/>
          <p:cNvPicPr preferRelativeResize="0"/>
          <p:nvPr/>
        </p:nvPicPr>
        <p:blipFill>
          <a:blip r:embed="rId4">
            <a:alphaModFix/>
          </a:blip>
          <a:stretch>
            <a:fillRect/>
          </a:stretch>
        </p:blipFill>
        <p:spPr>
          <a:xfrm>
            <a:off x="461300" y="919100"/>
            <a:ext cx="2279700" cy="1058400"/>
          </a:xfrm>
          <a:prstGeom prst="roundRect">
            <a:avLst>
              <a:gd name="adj" fmla="val 16667"/>
            </a:avLst>
          </a:prstGeom>
          <a:noFill/>
          <a:ln>
            <a:noFill/>
          </a:ln>
        </p:spPr>
      </p:pic>
      <p:pic>
        <p:nvPicPr>
          <p:cNvPr id="1990" name="Google Shape;1990;p107"/>
          <p:cNvPicPr preferRelativeResize="0"/>
          <p:nvPr/>
        </p:nvPicPr>
        <p:blipFill>
          <a:blip r:embed="rId5">
            <a:alphaModFix/>
          </a:blip>
          <a:stretch>
            <a:fillRect/>
          </a:stretch>
        </p:blipFill>
        <p:spPr>
          <a:xfrm>
            <a:off x="2942425" y="3413075"/>
            <a:ext cx="2755200" cy="1358700"/>
          </a:xfrm>
          <a:prstGeom prst="roundRect">
            <a:avLst>
              <a:gd name="adj" fmla="val 16667"/>
            </a:avLst>
          </a:prstGeom>
          <a:noFill/>
          <a:ln>
            <a:noFill/>
          </a:ln>
        </p:spPr>
      </p:pic>
      <p:pic>
        <p:nvPicPr>
          <p:cNvPr id="1991" name="Google Shape;1991;p107"/>
          <p:cNvPicPr preferRelativeResize="0"/>
          <p:nvPr/>
        </p:nvPicPr>
        <p:blipFill>
          <a:blip r:embed="rId6">
            <a:alphaModFix/>
          </a:blip>
          <a:stretch>
            <a:fillRect/>
          </a:stretch>
        </p:blipFill>
        <p:spPr>
          <a:xfrm>
            <a:off x="461301" y="3615311"/>
            <a:ext cx="2279700" cy="1299300"/>
          </a:xfrm>
          <a:prstGeom prst="roundRect">
            <a:avLst>
              <a:gd name="adj" fmla="val 16667"/>
            </a:avLst>
          </a:prstGeom>
          <a:noFill/>
          <a:ln>
            <a:noFill/>
          </a:ln>
        </p:spPr>
      </p:pic>
      <p:pic>
        <p:nvPicPr>
          <p:cNvPr id="1992" name="Google Shape;1992;p107"/>
          <p:cNvPicPr preferRelativeResize="0"/>
          <p:nvPr/>
        </p:nvPicPr>
        <p:blipFill>
          <a:blip r:embed="rId7">
            <a:alphaModFix/>
          </a:blip>
          <a:stretch>
            <a:fillRect/>
          </a:stretch>
        </p:blipFill>
        <p:spPr>
          <a:xfrm>
            <a:off x="6144300" y="2146750"/>
            <a:ext cx="2677200" cy="1299300"/>
          </a:xfrm>
          <a:prstGeom prst="roundRect">
            <a:avLst>
              <a:gd name="adj" fmla="val 16667"/>
            </a:avLst>
          </a:prstGeom>
          <a:noFill/>
          <a:ln>
            <a:noFill/>
          </a:ln>
        </p:spPr>
      </p:pic>
      <p:pic>
        <p:nvPicPr>
          <p:cNvPr id="1993" name="Google Shape;1993;p107"/>
          <p:cNvPicPr preferRelativeResize="0"/>
          <p:nvPr/>
        </p:nvPicPr>
        <p:blipFill>
          <a:blip r:embed="rId8">
            <a:alphaModFix/>
          </a:blip>
          <a:stretch>
            <a:fillRect/>
          </a:stretch>
        </p:blipFill>
        <p:spPr>
          <a:xfrm>
            <a:off x="3082374" y="1540850"/>
            <a:ext cx="2755200" cy="1349100"/>
          </a:xfrm>
          <a:prstGeom prst="roundRect">
            <a:avLst>
              <a:gd name="adj" fmla="val 16667"/>
            </a:avLst>
          </a:prstGeom>
          <a:noFill/>
          <a:ln>
            <a:noFill/>
          </a:ln>
        </p:spPr>
      </p:pic>
      <p:pic>
        <p:nvPicPr>
          <p:cNvPr id="1994" name="Google Shape;1994;p107"/>
          <p:cNvPicPr preferRelativeResize="0"/>
          <p:nvPr/>
        </p:nvPicPr>
        <p:blipFill>
          <a:blip r:embed="rId9">
            <a:alphaModFix/>
          </a:blip>
          <a:stretch>
            <a:fillRect/>
          </a:stretch>
        </p:blipFill>
        <p:spPr>
          <a:xfrm>
            <a:off x="6144300" y="3615300"/>
            <a:ext cx="2279700" cy="1528200"/>
          </a:xfrm>
          <a:prstGeom prst="roundRect">
            <a:avLst>
              <a:gd name="adj" fmla="val 16667"/>
            </a:avLst>
          </a:prstGeom>
          <a:noFill/>
          <a:ln>
            <a:noFill/>
          </a:ln>
        </p:spPr>
      </p:pic>
      <p:pic>
        <p:nvPicPr>
          <p:cNvPr id="1995" name="Google Shape;1995;p107"/>
          <p:cNvPicPr preferRelativeResize="0"/>
          <p:nvPr/>
        </p:nvPicPr>
        <p:blipFill>
          <a:blip r:embed="rId10">
            <a:alphaModFix/>
          </a:blip>
          <a:stretch>
            <a:fillRect/>
          </a:stretch>
        </p:blipFill>
        <p:spPr>
          <a:xfrm>
            <a:off x="6318900" y="628400"/>
            <a:ext cx="2328000" cy="1349100"/>
          </a:xfrm>
          <a:prstGeom prst="roundRect">
            <a:avLst>
              <a:gd name="adj" fmla="val 16667"/>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Google Shape;2000;p108"/>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Stories</a:t>
            </a:r>
            <a:endParaRPr/>
          </a:p>
        </p:txBody>
      </p:sp>
      <p:pic>
        <p:nvPicPr>
          <p:cNvPr id="2001" name="Google Shape;2001;p108"/>
          <p:cNvPicPr preferRelativeResize="0"/>
          <p:nvPr/>
        </p:nvPicPr>
        <p:blipFill>
          <a:blip r:embed="rId3">
            <a:alphaModFix/>
          </a:blip>
          <a:stretch>
            <a:fillRect/>
          </a:stretch>
        </p:blipFill>
        <p:spPr>
          <a:xfrm>
            <a:off x="2537675" y="1398725"/>
            <a:ext cx="2146200" cy="1060800"/>
          </a:xfrm>
          <a:prstGeom prst="roundRect">
            <a:avLst>
              <a:gd name="adj" fmla="val 16667"/>
            </a:avLst>
          </a:prstGeom>
          <a:noFill/>
          <a:ln>
            <a:noFill/>
          </a:ln>
        </p:spPr>
      </p:pic>
      <p:pic>
        <p:nvPicPr>
          <p:cNvPr id="2002" name="Google Shape;2002;p108"/>
          <p:cNvPicPr preferRelativeResize="0"/>
          <p:nvPr/>
        </p:nvPicPr>
        <p:blipFill>
          <a:blip r:embed="rId4">
            <a:alphaModFix/>
          </a:blip>
          <a:stretch>
            <a:fillRect/>
          </a:stretch>
        </p:blipFill>
        <p:spPr>
          <a:xfrm>
            <a:off x="117175" y="1398725"/>
            <a:ext cx="2279700" cy="1058400"/>
          </a:xfrm>
          <a:prstGeom prst="roundRect">
            <a:avLst>
              <a:gd name="adj" fmla="val 16667"/>
            </a:avLst>
          </a:prstGeom>
          <a:noFill/>
          <a:ln>
            <a:noFill/>
          </a:ln>
        </p:spPr>
      </p:pic>
      <p:pic>
        <p:nvPicPr>
          <p:cNvPr id="2003" name="Google Shape;2003;p108"/>
          <p:cNvPicPr preferRelativeResize="0"/>
          <p:nvPr/>
        </p:nvPicPr>
        <p:blipFill>
          <a:blip r:embed="rId5">
            <a:alphaModFix/>
          </a:blip>
          <a:stretch>
            <a:fillRect/>
          </a:stretch>
        </p:blipFill>
        <p:spPr>
          <a:xfrm>
            <a:off x="6854975" y="1399863"/>
            <a:ext cx="2146200" cy="1058400"/>
          </a:xfrm>
          <a:prstGeom prst="roundRect">
            <a:avLst>
              <a:gd name="adj" fmla="val 16667"/>
            </a:avLst>
          </a:prstGeom>
          <a:noFill/>
          <a:ln>
            <a:noFill/>
          </a:ln>
        </p:spPr>
      </p:pic>
      <p:pic>
        <p:nvPicPr>
          <p:cNvPr id="2004" name="Google Shape;2004;p108"/>
          <p:cNvPicPr preferRelativeResize="0"/>
          <p:nvPr/>
        </p:nvPicPr>
        <p:blipFill>
          <a:blip r:embed="rId6">
            <a:alphaModFix/>
          </a:blip>
          <a:stretch>
            <a:fillRect/>
          </a:stretch>
        </p:blipFill>
        <p:spPr>
          <a:xfrm>
            <a:off x="4751338" y="1348962"/>
            <a:ext cx="2036100" cy="1160400"/>
          </a:xfrm>
          <a:prstGeom prst="roundRect">
            <a:avLst>
              <a:gd name="adj" fmla="val 16667"/>
            </a:avLst>
          </a:prstGeom>
          <a:noFill/>
          <a:ln>
            <a:noFill/>
          </a:ln>
        </p:spPr>
      </p:pic>
      <p:pic>
        <p:nvPicPr>
          <p:cNvPr id="2005" name="Google Shape;2005;p108"/>
          <p:cNvPicPr preferRelativeResize="0"/>
          <p:nvPr/>
        </p:nvPicPr>
        <p:blipFill>
          <a:blip r:embed="rId7">
            <a:alphaModFix/>
          </a:blip>
          <a:stretch>
            <a:fillRect/>
          </a:stretch>
        </p:blipFill>
        <p:spPr>
          <a:xfrm>
            <a:off x="0" y="2611834"/>
            <a:ext cx="9144001" cy="161593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009"/>
        <p:cNvGrpSpPr/>
        <p:nvPr/>
      </p:nvGrpSpPr>
      <p:grpSpPr>
        <a:xfrm>
          <a:off x="0" y="0"/>
          <a:ext cx="0" cy="0"/>
          <a:chOff x="0" y="0"/>
          <a:chExt cx="0" cy="0"/>
        </a:xfrm>
      </p:grpSpPr>
      <p:sp>
        <p:nvSpPr>
          <p:cNvPr id="2010" name="Google Shape;2010;p109"/>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Stories</a:t>
            </a:r>
            <a:endParaRPr/>
          </a:p>
        </p:txBody>
      </p:sp>
      <p:pic>
        <p:nvPicPr>
          <p:cNvPr id="2011" name="Google Shape;2011;p109"/>
          <p:cNvPicPr preferRelativeResize="0"/>
          <p:nvPr/>
        </p:nvPicPr>
        <p:blipFill>
          <a:blip r:embed="rId3">
            <a:alphaModFix/>
          </a:blip>
          <a:stretch>
            <a:fillRect/>
          </a:stretch>
        </p:blipFill>
        <p:spPr>
          <a:xfrm>
            <a:off x="3623925" y="1305449"/>
            <a:ext cx="5070125" cy="1825591"/>
          </a:xfrm>
          <a:prstGeom prst="rect">
            <a:avLst/>
          </a:prstGeom>
          <a:noFill/>
          <a:ln>
            <a:noFill/>
          </a:ln>
        </p:spPr>
      </p:pic>
      <p:pic>
        <p:nvPicPr>
          <p:cNvPr id="2012" name="Google Shape;2012;p109"/>
          <p:cNvPicPr preferRelativeResize="0"/>
          <p:nvPr/>
        </p:nvPicPr>
        <p:blipFill>
          <a:blip r:embed="rId4">
            <a:alphaModFix/>
          </a:blip>
          <a:stretch>
            <a:fillRect/>
          </a:stretch>
        </p:blipFill>
        <p:spPr>
          <a:xfrm>
            <a:off x="228588" y="1781300"/>
            <a:ext cx="2781300" cy="1349700"/>
          </a:xfrm>
          <a:prstGeom prst="roundRect">
            <a:avLst>
              <a:gd name="adj" fmla="val 16667"/>
            </a:avLst>
          </a:prstGeom>
          <a:noFill/>
          <a:ln>
            <a:noFill/>
          </a:ln>
        </p:spPr>
      </p:pic>
      <p:pic>
        <p:nvPicPr>
          <p:cNvPr id="2013" name="Google Shape;2013;p109"/>
          <p:cNvPicPr preferRelativeResize="0"/>
          <p:nvPr/>
        </p:nvPicPr>
        <p:blipFill>
          <a:blip r:embed="rId5">
            <a:alphaModFix/>
          </a:blip>
          <a:stretch>
            <a:fillRect/>
          </a:stretch>
        </p:blipFill>
        <p:spPr>
          <a:xfrm>
            <a:off x="241050" y="3229350"/>
            <a:ext cx="2756400" cy="1349700"/>
          </a:xfrm>
          <a:prstGeom prst="roundRect">
            <a:avLst>
              <a:gd name="adj" fmla="val 16667"/>
            </a:avLst>
          </a:prstGeom>
          <a:noFill/>
          <a:ln>
            <a:noFill/>
          </a:ln>
        </p:spPr>
      </p:pic>
      <p:pic>
        <p:nvPicPr>
          <p:cNvPr id="2014" name="Google Shape;2014;p109"/>
          <p:cNvPicPr preferRelativeResize="0"/>
          <p:nvPr/>
        </p:nvPicPr>
        <p:blipFill>
          <a:blip r:embed="rId6">
            <a:alphaModFix/>
          </a:blip>
          <a:stretch>
            <a:fillRect/>
          </a:stretch>
        </p:blipFill>
        <p:spPr>
          <a:xfrm>
            <a:off x="3700999" y="3229349"/>
            <a:ext cx="4915976" cy="17286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sp>
        <p:nvSpPr>
          <p:cNvPr id="2019" name="Google Shape;2019;p110"/>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Stories</a:t>
            </a:r>
            <a:endParaRPr/>
          </a:p>
        </p:txBody>
      </p:sp>
      <p:pic>
        <p:nvPicPr>
          <p:cNvPr id="2020" name="Google Shape;2020;p110"/>
          <p:cNvPicPr preferRelativeResize="0"/>
          <p:nvPr/>
        </p:nvPicPr>
        <p:blipFill>
          <a:blip r:embed="rId3">
            <a:alphaModFix/>
          </a:blip>
          <a:stretch>
            <a:fillRect/>
          </a:stretch>
        </p:blipFill>
        <p:spPr>
          <a:xfrm>
            <a:off x="187375" y="1911150"/>
            <a:ext cx="3387300" cy="1963200"/>
          </a:xfrm>
          <a:prstGeom prst="roundRect">
            <a:avLst>
              <a:gd name="adj" fmla="val 16667"/>
            </a:avLst>
          </a:prstGeom>
          <a:noFill/>
          <a:ln>
            <a:noFill/>
          </a:ln>
        </p:spPr>
      </p:pic>
      <p:pic>
        <p:nvPicPr>
          <p:cNvPr id="2021" name="Google Shape;2021;p110"/>
          <p:cNvPicPr preferRelativeResize="0"/>
          <p:nvPr/>
        </p:nvPicPr>
        <p:blipFill>
          <a:blip r:embed="rId4">
            <a:alphaModFix/>
          </a:blip>
          <a:stretch>
            <a:fillRect/>
          </a:stretch>
        </p:blipFill>
        <p:spPr>
          <a:xfrm>
            <a:off x="4185756" y="1670677"/>
            <a:ext cx="4433125" cy="24441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6" name="Google Shape;2026;p111"/>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Stories</a:t>
            </a:r>
            <a:endParaRPr/>
          </a:p>
        </p:txBody>
      </p:sp>
      <p:pic>
        <p:nvPicPr>
          <p:cNvPr id="2027" name="Google Shape;2027;p111"/>
          <p:cNvPicPr preferRelativeResize="0"/>
          <p:nvPr/>
        </p:nvPicPr>
        <p:blipFill>
          <a:blip r:embed="rId3">
            <a:alphaModFix/>
          </a:blip>
          <a:stretch>
            <a:fillRect/>
          </a:stretch>
        </p:blipFill>
        <p:spPr>
          <a:xfrm>
            <a:off x="4430675" y="1260050"/>
            <a:ext cx="2853025" cy="1959500"/>
          </a:xfrm>
          <a:prstGeom prst="rect">
            <a:avLst/>
          </a:prstGeom>
          <a:noFill/>
          <a:ln>
            <a:noFill/>
          </a:ln>
        </p:spPr>
      </p:pic>
      <p:pic>
        <p:nvPicPr>
          <p:cNvPr id="2028" name="Google Shape;2028;p111"/>
          <p:cNvPicPr preferRelativeResize="0"/>
          <p:nvPr/>
        </p:nvPicPr>
        <p:blipFill>
          <a:blip r:embed="rId4">
            <a:alphaModFix/>
          </a:blip>
          <a:stretch>
            <a:fillRect/>
          </a:stretch>
        </p:blipFill>
        <p:spPr>
          <a:xfrm>
            <a:off x="865325" y="1926875"/>
            <a:ext cx="2740200" cy="1836900"/>
          </a:xfrm>
          <a:prstGeom prst="roundRect">
            <a:avLst>
              <a:gd name="adj" fmla="val 16667"/>
            </a:avLst>
          </a:prstGeom>
          <a:noFill/>
          <a:ln>
            <a:noFill/>
          </a:ln>
        </p:spPr>
      </p:pic>
      <p:pic>
        <p:nvPicPr>
          <p:cNvPr id="2029" name="Google Shape;2029;p111"/>
          <p:cNvPicPr preferRelativeResize="0"/>
          <p:nvPr/>
        </p:nvPicPr>
        <p:blipFill>
          <a:blip r:embed="rId5">
            <a:alphaModFix/>
          </a:blip>
          <a:stretch>
            <a:fillRect/>
          </a:stretch>
        </p:blipFill>
        <p:spPr>
          <a:xfrm>
            <a:off x="4541475" y="3306600"/>
            <a:ext cx="2631432" cy="18369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112"/>
          <p:cNvSpPr/>
          <p:nvPr/>
        </p:nvSpPr>
        <p:spPr>
          <a:xfrm>
            <a:off x="590700" y="1030675"/>
            <a:ext cx="3385500" cy="3385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2035" name="Google Shape;2035;p112"/>
          <p:cNvSpPr txBox="1">
            <a:spLocks noGrp="1"/>
          </p:cNvSpPr>
          <p:nvPr>
            <p:ph type="title"/>
          </p:nvPr>
        </p:nvSpPr>
        <p:spPr>
          <a:xfrm>
            <a:off x="4266050" y="2582800"/>
            <a:ext cx="43836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Tan Li Yan</a:t>
            </a:r>
            <a:endParaRPr/>
          </a:p>
        </p:txBody>
      </p:sp>
      <p:pic>
        <p:nvPicPr>
          <p:cNvPr id="2036" name="Google Shape;2036;p112" descr="A person wearing glasses and a black shirt&#10;&#10;Description automatically generated"/>
          <p:cNvPicPr preferRelativeResize="0"/>
          <p:nvPr/>
        </p:nvPicPr>
        <p:blipFill>
          <a:blip r:embed="rId3">
            <a:alphaModFix/>
          </a:blip>
          <a:stretch>
            <a:fillRect/>
          </a:stretch>
        </p:blipFill>
        <p:spPr>
          <a:xfrm>
            <a:off x="1221663" y="1668201"/>
            <a:ext cx="2123575" cy="2110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Overview - Solution</a:t>
            </a:r>
            <a:endParaRPr/>
          </a:p>
          <a:p>
            <a:pPr marL="0" lvl="0" indent="0" algn="ctr" rtl="0">
              <a:spcBef>
                <a:spcPts val="0"/>
              </a:spcBef>
              <a:spcAft>
                <a:spcPts val="0"/>
              </a:spcAft>
              <a:buNone/>
            </a:pPr>
            <a:endParaRPr/>
          </a:p>
        </p:txBody>
      </p:sp>
      <p:sp>
        <p:nvSpPr>
          <p:cNvPr id="562" name="Google Shape;562;p32"/>
          <p:cNvSpPr txBox="1">
            <a:spLocks noGrp="1"/>
          </p:cNvSpPr>
          <p:nvPr>
            <p:ph type="subTitle" idx="4"/>
          </p:nvPr>
        </p:nvSpPr>
        <p:spPr>
          <a:xfrm>
            <a:off x="713225" y="2091800"/>
            <a:ext cx="2309700" cy="47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Processing Speed </a:t>
            </a:r>
            <a:endParaRPr/>
          </a:p>
        </p:txBody>
      </p:sp>
      <p:sp>
        <p:nvSpPr>
          <p:cNvPr id="563" name="Google Shape;563;p32"/>
          <p:cNvSpPr txBox="1">
            <a:spLocks noGrp="1"/>
          </p:cNvSpPr>
          <p:nvPr>
            <p:ph type="subTitle" idx="1"/>
          </p:nvPr>
        </p:nvSpPr>
        <p:spPr>
          <a:xfrm>
            <a:off x="713225" y="2568800"/>
            <a:ext cx="2309700" cy="157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Large analytical queries </a:t>
            </a:r>
            <a:endParaRPr/>
          </a:p>
          <a:p>
            <a:pPr marL="0" lvl="0" indent="0" algn="ctr" rtl="0">
              <a:spcBef>
                <a:spcPts val="0"/>
              </a:spcBef>
              <a:spcAft>
                <a:spcPts val="0"/>
              </a:spcAft>
              <a:buNone/>
            </a:pPr>
            <a:endParaRPr/>
          </a:p>
          <a:p>
            <a:pPr marL="0" lvl="0" indent="0" algn="ctr" rtl="0">
              <a:spcBef>
                <a:spcPts val="0"/>
              </a:spcBef>
              <a:spcAft>
                <a:spcPts val="0"/>
              </a:spcAft>
              <a:buNone/>
            </a:pPr>
            <a:r>
              <a:rPr lang="en"/>
              <a:t> Unable to meet reporting requirements </a:t>
            </a:r>
            <a:endParaRPr/>
          </a:p>
        </p:txBody>
      </p:sp>
      <p:sp>
        <p:nvSpPr>
          <p:cNvPr id="564" name="Google Shape;564;p32"/>
          <p:cNvSpPr/>
          <p:nvPr/>
        </p:nvSpPr>
        <p:spPr>
          <a:xfrm>
            <a:off x="3825447" y="2506350"/>
            <a:ext cx="1493100" cy="283200"/>
          </a:xfrm>
          <a:prstGeom prst="rightArrow">
            <a:avLst>
              <a:gd name="adj1" fmla="val 50000"/>
              <a:gd name="adj2"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565" name="Google Shape;565;p32"/>
          <p:cNvSpPr txBox="1">
            <a:spLocks noGrp="1"/>
          </p:cNvSpPr>
          <p:nvPr>
            <p:ph type="subTitle" idx="4"/>
          </p:nvPr>
        </p:nvSpPr>
        <p:spPr>
          <a:xfrm>
            <a:off x="5742425" y="2091800"/>
            <a:ext cx="2309700" cy="47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Things we implemented </a:t>
            </a:r>
            <a:endParaRPr/>
          </a:p>
        </p:txBody>
      </p:sp>
      <p:sp>
        <p:nvSpPr>
          <p:cNvPr id="566" name="Google Shape;566;p32"/>
          <p:cNvSpPr txBox="1">
            <a:spLocks noGrp="1"/>
          </p:cNvSpPr>
          <p:nvPr>
            <p:ph type="subTitle" idx="1"/>
          </p:nvPr>
        </p:nvSpPr>
        <p:spPr>
          <a:xfrm>
            <a:off x="5559575" y="2568800"/>
            <a:ext cx="2871300" cy="157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loading and creating tables (snowflake)</a:t>
            </a:r>
            <a:endParaRPr/>
          </a:p>
          <a:p>
            <a:pPr marL="0" lvl="0" indent="0" algn="ctr" rtl="0">
              <a:spcBef>
                <a:spcPts val="0"/>
              </a:spcBef>
              <a:spcAft>
                <a:spcPts val="0"/>
              </a:spcAft>
              <a:buNone/>
            </a:pPr>
            <a:r>
              <a:rPr lang="en"/>
              <a:t>ELT Pipeline (dbt cloud)</a:t>
            </a:r>
            <a:endParaRPr/>
          </a:p>
          <a:p>
            <a:pPr marL="0" lvl="0" indent="0" algn="ctr" rtl="0">
              <a:spcBef>
                <a:spcPts val="0"/>
              </a:spcBef>
              <a:spcAft>
                <a:spcPts val="0"/>
              </a:spcAft>
              <a:buNone/>
            </a:pPr>
            <a:r>
              <a:rPr lang="en"/>
              <a:t>CI/CD Pipeline (GitHub)</a:t>
            </a:r>
            <a:endParaRPr/>
          </a:p>
          <a:p>
            <a:pPr marL="0" lvl="0" indent="0" algn="ctr" rtl="0">
              <a:spcBef>
                <a:spcPts val="0"/>
              </a:spcBef>
              <a:spcAft>
                <a:spcPts val="0"/>
              </a:spcAft>
              <a:buNone/>
            </a:pPr>
            <a:r>
              <a:rPr lang="en"/>
              <a:t>Reports (Linkage to Power Bi)</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2041" name="Google Shape;2041;p1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Supplier Dashboard</a:t>
            </a:r>
            <a:endParaRPr/>
          </a:p>
        </p:txBody>
      </p:sp>
      <p:pic>
        <p:nvPicPr>
          <p:cNvPr id="2042" name="Google Shape;2042;p113"/>
          <p:cNvPicPr preferRelativeResize="0"/>
          <p:nvPr/>
        </p:nvPicPr>
        <p:blipFill>
          <a:blip r:embed="rId3">
            <a:alphaModFix/>
          </a:blip>
          <a:stretch>
            <a:fillRect/>
          </a:stretch>
        </p:blipFill>
        <p:spPr>
          <a:xfrm>
            <a:off x="2570200" y="1378400"/>
            <a:ext cx="6113724" cy="3462275"/>
          </a:xfrm>
          <a:prstGeom prst="rect">
            <a:avLst/>
          </a:prstGeom>
          <a:noFill/>
          <a:ln>
            <a:noFill/>
          </a:ln>
        </p:spPr>
      </p:pic>
      <p:sp>
        <p:nvSpPr>
          <p:cNvPr id="2043" name="Google Shape;2043;p113"/>
          <p:cNvSpPr txBox="1"/>
          <p:nvPr/>
        </p:nvSpPr>
        <p:spPr>
          <a:xfrm>
            <a:off x="238925" y="1553725"/>
            <a:ext cx="22059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Purpose: </a:t>
            </a:r>
            <a:endParaRPr sz="2200">
              <a:solidFill>
                <a:schemeClr val="dk1"/>
              </a:solidFill>
              <a:latin typeface="Figtree Black"/>
              <a:ea typeface="Figtree Black"/>
              <a:cs typeface="Figtree Black"/>
              <a:sym typeface="Figtree Black"/>
            </a:endParaRPr>
          </a:p>
        </p:txBody>
      </p:sp>
      <p:sp>
        <p:nvSpPr>
          <p:cNvPr id="2044" name="Google Shape;2044;p113"/>
          <p:cNvSpPr txBox="1"/>
          <p:nvPr/>
        </p:nvSpPr>
        <p:spPr>
          <a:xfrm>
            <a:off x="238925" y="2263150"/>
            <a:ext cx="2205900" cy="187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arabun"/>
                <a:ea typeface="Sarabun"/>
                <a:cs typeface="Sarabun"/>
                <a:sym typeface="Sarabun"/>
              </a:rPr>
              <a:t>Identify, track and optimize all processes between the supplier &amp; NWT</a:t>
            </a:r>
            <a:endParaRPr sz="1200">
              <a:solidFill>
                <a:schemeClr val="dk1"/>
              </a:solidFill>
              <a:latin typeface="Sarabun"/>
              <a:ea typeface="Sarabun"/>
              <a:cs typeface="Sarabun"/>
              <a:sym typeface="Sarabun"/>
            </a:endParaRPr>
          </a:p>
          <a:p>
            <a:pPr marL="0" lvl="0" indent="0" algn="l" rtl="0">
              <a:spcBef>
                <a:spcPts val="0"/>
              </a:spcBef>
              <a:spcAft>
                <a:spcPts val="0"/>
              </a:spcAft>
              <a:buNone/>
            </a:pPr>
            <a:endParaRPr sz="1200">
              <a:solidFill>
                <a:schemeClr val="dk1"/>
              </a:solidFill>
              <a:latin typeface="Sarabun"/>
              <a:ea typeface="Sarabun"/>
              <a:cs typeface="Sarabun"/>
              <a:sym typeface="Sarabun"/>
            </a:endParaRPr>
          </a:p>
          <a:p>
            <a:pPr marL="0" lvl="0" indent="0" algn="l" rtl="0">
              <a:spcBef>
                <a:spcPts val="0"/>
              </a:spcBef>
              <a:spcAft>
                <a:spcPts val="0"/>
              </a:spcAft>
              <a:buNone/>
            </a:pPr>
            <a:r>
              <a:rPr lang="en" sz="1200">
                <a:solidFill>
                  <a:schemeClr val="dk1"/>
                </a:solidFill>
                <a:latin typeface="Sarabun"/>
                <a:ea typeface="Sarabun"/>
                <a:cs typeface="Sarabun"/>
                <a:sym typeface="Sarabun"/>
              </a:rPr>
              <a:t>Allow NWT to potentially broker </a:t>
            </a:r>
            <a:r>
              <a:rPr lang="en" sz="1200" b="1">
                <a:solidFill>
                  <a:schemeClr val="dk1"/>
                </a:solidFill>
                <a:latin typeface="Sarabun"/>
                <a:ea typeface="Sarabun"/>
                <a:cs typeface="Sarabun"/>
                <a:sym typeface="Sarabun"/>
              </a:rPr>
              <a:t>better deals</a:t>
            </a:r>
            <a:r>
              <a:rPr lang="en" sz="1200">
                <a:solidFill>
                  <a:schemeClr val="dk1"/>
                </a:solidFill>
                <a:latin typeface="Sarabun"/>
                <a:ea typeface="Sarabun"/>
                <a:cs typeface="Sarabun"/>
                <a:sym typeface="Sarabun"/>
              </a:rPr>
              <a:t> with suppliers. </a:t>
            </a:r>
            <a:endParaRPr sz="1200">
              <a:solidFill>
                <a:schemeClr val="dk1"/>
              </a:solidFill>
              <a:latin typeface="Sarabun"/>
              <a:ea typeface="Sarabun"/>
              <a:cs typeface="Sarabun"/>
              <a:sym typeface="Sarabun"/>
            </a:endParaRPr>
          </a:p>
          <a:p>
            <a:pPr marL="0" lvl="0" indent="0" algn="l" rtl="0">
              <a:spcBef>
                <a:spcPts val="0"/>
              </a:spcBef>
              <a:spcAft>
                <a:spcPts val="0"/>
              </a:spcAft>
              <a:buNone/>
            </a:pPr>
            <a:endParaRPr sz="1200">
              <a:solidFill>
                <a:schemeClr val="dk1"/>
              </a:solidFill>
              <a:latin typeface="Sarabun"/>
              <a:ea typeface="Sarabun"/>
              <a:cs typeface="Sarabun"/>
              <a:sym typeface="Sarabun"/>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p1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stories</a:t>
            </a:r>
            <a:endParaRPr/>
          </a:p>
        </p:txBody>
      </p:sp>
      <p:pic>
        <p:nvPicPr>
          <p:cNvPr id="2050" name="Google Shape;2050;p114"/>
          <p:cNvPicPr preferRelativeResize="0"/>
          <p:nvPr/>
        </p:nvPicPr>
        <p:blipFill>
          <a:blip r:embed="rId3">
            <a:alphaModFix/>
          </a:blip>
          <a:stretch>
            <a:fillRect/>
          </a:stretch>
        </p:blipFill>
        <p:spPr>
          <a:xfrm>
            <a:off x="360600" y="1303425"/>
            <a:ext cx="8299198" cy="33005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1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story 1 </a:t>
            </a:r>
            <a:endParaRPr/>
          </a:p>
        </p:txBody>
      </p:sp>
      <p:pic>
        <p:nvPicPr>
          <p:cNvPr id="2056" name="Google Shape;2056;p115"/>
          <p:cNvPicPr preferRelativeResize="0"/>
          <p:nvPr/>
        </p:nvPicPr>
        <p:blipFill>
          <a:blip r:embed="rId3">
            <a:alphaModFix/>
          </a:blip>
          <a:stretch>
            <a:fillRect/>
          </a:stretch>
        </p:blipFill>
        <p:spPr>
          <a:xfrm>
            <a:off x="3956575" y="1753550"/>
            <a:ext cx="5068300" cy="2733200"/>
          </a:xfrm>
          <a:prstGeom prst="rect">
            <a:avLst/>
          </a:prstGeom>
          <a:noFill/>
          <a:ln>
            <a:noFill/>
          </a:ln>
        </p:spPr>
      </p:pic>
      <p:sp>
        <p:nvSpPr>
          <p:cNvPr id="2057" name="Google Shape;2057;p115"/>
          <p:cNvSpPr/>
          <p:nvPr/>
        </p:nvSpPr>
        <p:spPr>
          <a:xfrm>
            <a:off x="3342975" y="2933250"/>
            <a:ext cx="747300" cy="373800"/>
          </a:xfrm>
          <a:prstGeom prst="rightArrow">
            <a:avLst>
              <a:gd name="adj1" fmla="val 50000"/>
              <a:gd name="adj2" fmla="val 50000"/>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2058" name="Google Shape;2058;p115"/>
          <p:cNvPicPr preferRelativeResize="0"/>
          <p:nvPr/>
        </p:nvPicPr>
        <p:blipFill>
          <a:blip r:embed="rId4">
            <a:alphaModFix/>
          </a:blip>
          <a:stretch>
            <a:fillRect/>
          </a:stretch>
        </p:blipFill>
        <p:spPr>
          <a:xfrm>
            <a:off x="240350" y="2020050"/>
            <a:ext cx="3038175" cy="1829732"/>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p1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story 2</a:t>
            </a:r>
            <a:endParaRPr/>
          </a:p>
        </p:txBody>
      </p:sp>
      <p:sp>
        <p:nvSpPr>
          <p:cNvPr id="2064" name="Google Shape;2064;p116"/>
          <p:cNvSpPr/>
          <p:nvPr/>
        </p:nvSpPr>
        <p:spPr>
          <a:xfrm>
            <a:off x="3342975" y="2933250"/>
            <a:ext cx="747300" cy="373800"/>
          </a:xfrm>
          <a:prstGeom prst="rightArrow">
            <a:avLst>
              <a:gd name="adj1" fmla="val 50000"/>
              <a:gd name="adj2" fmla="val 50000"/>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2065" name="Google Shape;2065;p116"/>
          <p:cNvPicPr preferRelativeResize="0"/>
          <p:nvPr/>
        </p:nvPicPr>
        <p:blipFill>
          <a:blip r:embed="rId3">
            <a:alphaModFix/>
          </a:blip>
          <a:stretch>
            <a:fillRect/>
          </a:stretch>
        </p:blipFill>
        <p:spPr>
          <a:xfrm>
            <a:off x="290950" y="2047950"/>
            <a:ext cx="2886075" cy="1714500"/>
          </a:xfrm>
          <a:prstGeom prst="rect">
            <a:avLst/>
          </a:prstGeom>
          <a:noFill/>
          <a:ln>
            <a:noFill/>
          </a:ln>
        </p:spPr>
      </p:pic>
      <p:pic>
        <p:nvPicPr>
          <p:cNvPr id="2066" name="Google Shape;2066;p116"/>
          <p:cNvPicPr preferRelativeResize="0"/>
          <p:nvPr/>
        </p:nvPicPr>
        <p:blipFill>
          <a:blip r:embed="rId4">
            <a:alphaModFix/>
          </a:blip>
          <a:stretch>
            <a:fillRect/>
          </a:stretch>
        </p:blipFill>
        <p:spPr>
          <a:xfrm>
            <a:off x="4090275" y="1588900"/>
            <a:ext cx="5370675" cy="29427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1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story 3</a:t>
            </a:r>
            <a:endParaRPr/>
          </a:p>
        </p:txBody>
      </p:sp>
      <p:sp>
        <p:nvSpPr>
          <p:cNvPr id="2072" name="Google Shape;2072;p117"/>
          <p:cNvSpPr/>
          <p:nvPr/>
        </p:nvSpPr>
        <p:spPr>
          <a:xfrm>
            <a:off x="3342975" y="2933250"/>
            <a:ext cx="747300" cy="373800"/>
          </a:xfrm>
          <a:prstGeom prst="rightArrow">
            <a:avLst>
              <a:gd name="adj1" fmla="val 50000"/>
              <a:gd name="adj2" fmla="val 50000"/>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2073" name="Google Shape;2073;p117"/>
          <p:cNvPicPr preferRelativeResize="0"/>
          <p:nvPr/>
        </p:nvPicPr>
        <p:blipFill>
          <a:blip r:embed="rId3">
            <a:alphaModFix/>
          </a:blip>
          <a:stretch>
            <a:fillRect/>
          </a:stretch>
        </p:blipFill>
        <p:spPr>
          <a:xfrm>
            <a:off x="304800" y="1793575"/>
            <a:ext cx="3038175" cy="2174694"/>
          </a:xfrm>
          <a:prstGeom prst="rect">
            <a:avLst/>
          </a:prstGeom>
          <a:noFill/>
          <a:ln>
            <a:noFill/>
          </a:ln>
        </p:spPr>
      </p:pic>
      <p:pic>
        <p:nvPicPr>
          <p:cNvPr id="2074" name="Google Shape;2074;p117"/>
          <p:cNvPicPr preferRelativeResize="0"/>
          <p:nvPr/>
        </p:nvPicPr>
        <p:blipFill>
          <a:blip r:embed="rId4">
            <a:alphaModFix/>
          </a:blip>
          <a:stretch>
            <a:fillRect/>
          </a:stretch>
        </p:blipFill>
        <p:spPr>
          <a:xfrm>
            <a:off x="4225350" y="1688300"/>
            <a:ext cx="4748924" cy="255839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118"/>
          <p:cNvSpPr txBox="1">
            <a:spLocks noGrp="1"/>
          </p:cNvSpPr>
          <p:nvPr>
            <p:ph type="title"/>
          </p:nvPr>
        </p:nvSpPr>
        <p:spPr>
          <a:xfrm>
            <a:off x="720000" y="2531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story 4</a:t>
            </a:r>
            <a:endParaRPr/>
          </a:p>
        </p:txBody>
      </p:sp>
      <p:sp>
        <p:nvSpPr>
          <p:cNvPr id="2080" name="Google Shape;2080;p118"/>
          <p:cNvSpPr/>
          <p:nvPr/>
        </p:nvSpPr>
        <p:spPr>
          <a:xfrm>
            <a:off x="3502588" y="2384850"/>
            <a:ext cx="747300" cy="373800"/>
          </a:xfrm>
          <a:prstGeom prst="rightArrow">
            <a:avLst>
              <a:gd name="adj1" fmla="val 50000"/>
              <a:gd name="adj2" fmla="val 50000"/>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2081" name="Google Shape;2081;p118"/>
          <p:cNvPicPr preferRelativeResize="0"/>
          <p:nvPr/>
        </p:nvPicPr>
        <p:blipFill>
          <a:blip r:embed="rId3">
            <a:alphaModFix/>
          </a:blip>
          <a:stretch>
            <a:fillRect/>
          </a:stretch>
        </p:blipFill>
        <p:spPr>
          <a:xfrm>
            <a:off x="580175" y="1734674"/>
            <a:ext cx="2387025" cy="1674150"/>
          </a:xfrm>
          <a:prstGeom prst="rect">
            <a:avLst/>
          </a:prstGeom>
          <a:noFill/>
          <a:ln>
            <a:noFill/>
          </a:ln>
        </p:spPr>
      </p:pic>
      <p:pic>
        <p:nvPicPr>
          <p:cNvPr id="2082" name="Google Shape;2082;p118"/>
          <p:cNvPicPr preferRelativeResize="0"/>
          <p:nvPr/>
        </p:nvPicPr>
        <p:blipFill>
          <a:blip r:embed="rId4">
            <a:alphaModFix/>
          </a:blip>
          <a:stretch>
            <a:fillRect/>
          </a:stretch>
        </p:blipFill>
        <p:spPr>
          <a:xfrm>
            <a:off x="4716025" y="1017723"/>
            <a:ext cx="3294703" cy="1915525"/>
          </a:xfrm>
          <a:prstGeom prst="rect">
            <a:avLst/>
          </a:prstGeom>
          <a:noFill/>
          <a:ln>
            <a:noFill/>
          </a:ln>
        </p:spPr>
      </p:pic>
      <p:pic>
        <p:nvPicPr>
          <p:cNvPr id="2083" name="Google Shape;2083;p118"/>
          <p:cNvPicPr preferRelativeResize="0"/>
          <p:nvPr/>
        </p:nvPicPr>
        <p:blipFill>
          <a:blip r:embed="rId5">
            <a:alphaModFix/>
          </a:blip>
          <a:stretch>
            <a:fillRect/>
          </a:stretch>
        </p:blipFill>
        <p:spPr>
          <a:xfrm>
            <a:off x="4779525" y="3307175"/>
            <a:ext cx="3294700" cy="2021250"/>
          </a:xfrm>
          <a:prstGeom prst="rect">
            <a:avLst/>
          </a:prstGeom>
          <a:noFill/>
          <a:ln>
            <a:noFill/>
          </a:ln>
        </p:spPr>
      </p:pic>
      <p:sp>
        <p:nvSpPr>
          <p:cNvPr id="2084" name="Google Shape;2084;p118"/>
          <p:cNvSpPr/>
          <p:nvPr/>
        </p:nvSpPr>
        <p:spPr>
          <a:xfrm rot="5400000">
            <a:off x="6158325" y="2991450"/>
            <a:ext cx="410100" cy="293700"/>
          </a:xfrm>
          <a:prstGeom prst="rightArrow">
            <a:avLst>
              <a:gd name="adj1" fmla="val 50000"/>
              <a:gd name="adj2" fmla="val 50000"/>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89" name="Google Shape;2089;p1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story 5</a:t>
            </a:r>
            <a:endParaRPr/>
          </a:p>
        </p:txBody>
      </p:sp>
      <p:sp>
        <p:nvSpPr>
          <p:cNvPr id="2090" name="Google Shape;2090;p119"/>
          <p:cNvSpPr/>
          <p:nvPr/>
        </p:nvSpPr>
        <p:spPr>
          <a:xfrm>
            <a:off x="3342975" y="2933250"/>
            <a:ext cx="747300" cy="373800"/>
          </a:xfrm>
          <a:prstGeom prst="rightArrow">
            <a:avLst>
              <a:gd name="adj1" fmla="val 50000"/>
              <a:gd name="adj2" fmla="val 50000"/>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pic>
        <p:nvPicPr>
          <p:cNvPr id="2091" name="Google Shape;2091;p119"/>
          <p:cNvPicPr preferRelativeResize="0"/>
          <p:nvPr/>
        </p:nvPicPr>
        <p:blipFill>
          <a:blip r:embed="rId3">
            <a:alphaModFix/>
          </a:blip>
          <a:stretch>
            <a:fillRect/>
          </a:stretch>
        </p:blipFill>
        <p:spPr>
          <a:xfrm>
            <a:off x="4380625" y="1964663"/>
            <a:ext cx="4456450" cy="2310975"/>
          </a:xfrm>
          <a:prstGeom prst="rect">
            <a:avLst/>
          </a:prstGeom>
          <a:noFill/>
          <a:ln>
            <a:noFill/>
          </a:ln>
        </p:spPr>
      </p:pic>
      <p:pic>
        <p:nvPicPr>
          <p:cNvPr id="2092" name="Google Shape;2092;p119"/>
          <p:cNvPicPr preferRelativeResize="0"/>
          <p:nvPr/>
        </p:nvPicPr>
        <p:blipFill>
          <a:blip r:embed="rId4">
            <a:alphaModFix/>
          </a:blip>
          <a:stretch>
            <a:fillRect/>
          </a:stretch>
        </p:blipFill>
        <p:spPr>
          <a:xfrm>
            <a:off x="304800" y="1964675"/>
            <a:ext cx="3038175" cy="19744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1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Supplier Drill Through</a:t>
            </a:r>
            <a:endParaRPr/>
          </a:p>
        </p:txBody>
      </p:sp>
      <p:pic>
        <p:nvPicPr>
          <p:cNvPr id="2098" name="Google Shape;2098;p120"/>
          <p:cNvPicPr preferRelativeResize="0"/>
          <p:nvPr/>
        </p:nvPicPr>
        <p:blipFill>
          <a:blip r:embed="rId3">
            <a:alphaModFix/>
          </a:blip>
          <a:stretch>
            <a:fillRect/>
          </a:stretch>
        </p:blipFill>
        <p:spPr>
          <a:xfrm>
            <a:off x="720000" y="1116308"/>
            <a:ext cx="7328725" cy="402719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sp>
        <p:nvSpPr>
          <p:cNvPr id="2103" name="Google Shape;2103;p121"/>
          <p:cNvSpPr/>
          <p:nvPr/>
        </p:nvSpPr>
        <p:spPr>
          <a:xfrm>
            <a:off x="590700" y="1030675"/>
            <a:ext cx="3385500" cy="3385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2104" name="Google Shape;2104;p121"/>
          <p:cNvSpPr txBox="1">
            <a:spLocks noGrp="1"/>
          </p:cNvSpPr>
          <p:nvPr>
            <p:ph type="title"/>
          </p:nvPr>
        </p:nvSpPr>
        <p:spPr>
          <a:xfrm>
            <a:off x="4047175" y="2504625"/>
            <a:ext cx="43836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Joie Lim</a:t>
            </a:r>
            <a:endParaRPr/>
          </a:p>
        </p:txBody>
      </p:sp>
      <p:pic>
        <p:nvPicPr>
          <p:cNvPr id="2105" name="Google Shape;2105;p121" descr="A person with long hair wearing glasses&#10;&#10;Description automatically generated"/>
          <p:cNvPicPr preferRelativeResize="0"/>
          <p:nvPr/>
        </p:nvPicPr>
        <p:blipFill>
          <a:blip r:embed="rId3">
            <a:alphaModFix/>
          </a:blip>
          <a:stretch>
            <a:fillRect/>
          </a:stretch>
        </p:blipFill>
        <p:spPr>
          <a:xfrm>
            <a:off x="1202188" y="1655601"/>
            <a:ext cx="2162525" cy="21356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1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Dashboard</a:t>
            </a:r>
            <a:endParaRPr/>
          </a:p>
        </p:txBody>
      </p:sp>
      <p:sp>
        <p:nvSpPr>
          <p:cNvPr id="2111" name="Google Shape;2111;p122"/>
          <p:cNvSpPr txBox="1"/>
          <p:nvPr/>
        </p:nvSpPr>
        <p:spPr>
          <a:xfrm>
            <a:off x="227300" y="1286550"/>
            <a:ext cx="2205900"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Black"/>
                <a:ea typeface="Figtree Black"/>
                <a:cs typeface="Figtree Black"/>
                <a:sym typeface="Figtree Black"/>
              </a:rPr>
              <a:t>Analysis </a:t>
            </a:r>
            <a:endParaRPr sz="2200">
              <a:solidFill>
                <a:schemeClr val="dk1"/>
              </a:solidFill>
              <a:latin typeface="Figtree Black"/>
              <a:ea typeface="Figtree Black"/>
              <a:cs typeface="Figtree Black"/>
              <a:sym typeface="Figtree Black"/>
            </a:endParaRPr>
          </a:p>
        </p:txBody>
      </p:sp>
      <p:sp>
        <p:nvSpPr>
          <p:cNvPr id="2112" name="Google Shape;2112;p122"/>
          <p:cNvSpPr txBox="1"/>
          <p:nvPr/>
        </p:nvSpPr>
        <p:spPr>
          <a:xfrm>
            <a:off x="227300" y="1598400"/>
            <a:ext cx="2205900" cy="3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Sarabun"/>
              <a:ea typeface="Sarabun"/>
              <a:cs typeface="Sarabun"/>
              <a:sym typeface="Sarabun"/>
            </a:endParaRPr>
          </a:p>
          <a:p>
            <a:pPr marL="0" lvl="0" indent="0" algn="l" rtl="0">
              <a:spcBef>
                <a:spcPts val="0"/>
              </a:spcBef>
              <a:spcAft>
                <a:spcPts val="0"/>
              </a:spcAft>
              <a:buNone/>
            </a:pPr>
            <a:r>
              <a:rPr lang="en" sz="1200">
                <a:solidFill>
                  <a:schemeClr val="dk1"/>
                </a:solidFill>
                <a:latin typeface="Sarabun"/>
                <a:ea typeface="Sarabun"/>
                <a:cs typeface="Sarabun"/>
                <a:sym typeface="Sarabun"/>
              </a:rPr>
              <a:t>What is the profitability of each region/country?</a:t>
            </a:r>
            <a:endParaRPr sz="1200">
              <a:solidFill>
                <a:schemeClr val="dk1"/>
              </a:solidFill>
              <a:latin typeface="Sarabun"/>
              <a:ea typeface="Sarabun"/>
              <a:cs typeface="Sarabun"/>
              <a:sym typeface="Sarabun"/>
            </a:endParaRPr>
          </a:p>
          <a:p>
            <a:pPr marL="0" lvl="0" indent="0" algn="l" rtl="0">
              <a:spcBef>
                <a:spcPts val="0"/>
              </a:spcBef>
              <a:spcAft>
                <a:spcPts val="0"/>
              </a:spcAft>
              <a:buNone/>
            </a:pPr>
            <a:endParaRPr sz="1200">
              <a:solidFill>
                <a:schemeClr val="dk1"/>
              </a:solidFill>
              <a:latin typeface="Sarabun"/>
              <a:ea typeface="Sarabun"/>
              <a:cs typeface="Sarabun"/>
              <a:sym typeface="Sarabun"/>
            </a:endParaRPr>
          </a:p>
          <a:p>
            <a:pPr marL="0" lvl="0" indent="0" algn="l" rtl="0">
              <a:spcBef>
                <a:spcPts val="0"/>
              </a:spcBef>
              <a:spcAft>
                <a:spcPts val="0"/>
              </a:spcAft>
              <a:buNone/>
            </a:pPr>
            <a:r>
              <a:rPr lang="en" sz="1200">
                <a:solidFill>
                  <a:schemeClr val="dk1"/>
                </a:solidFill>
                <a:latin typeface="Sarabun"/>
                <a:ea typeface="Sarabun"/>
                <a:cs typeface="Sarabun"/>
                <a:sym typeface="Sarabun"/>
              </a:rPr>
              <a:t>Where should I expand/put more money in to marketing?</a:t>
            </a:r>
            <a:br>
              <a:rPr lang="en" sz="1200">
                <a:solidFill>
                  <a:schemeClr val="dk1"/>
                </a:solidFill>
                <a:latin typeface="Sarabun"/>
                <a:ea typeface="Sarabun"/>
                <a:cs typeface="Sarabun"/>
                <a:sym typeface="Sarabun"/>
              </a:rPr>
            </a:br>
            <a:br>
              <a:rPr lang="en" sz="1200">
                <a:solidFill>
                  <a:schemeClr val="dk1"/>
                </a:solidFill>
                <a:latin typeface="Sarabun"/>
                <a:ea typeface="Sarabun"/>
                <a:cs typeface="Sarabun"/>
                <a:sym typeface="Sarabun"/>
              </a:rPr>
            </a:br>
            <a:r>
              <a:rPr lang="en" sz="1200">
                <a:solidFill>
                  <a:schemeClr val="dk1"/>
                </a:solidFill>
                <a:latin typeface="Sarabun"/>
                <a:ea typeface="Sarabun"/>
                <a:cs typeface="Sarabun"/>
                <a:sym typeface="Sarabun"/>
              </a:rPr>
              <a:t>What is the revenue and sales?</a:t>
            </a:r>
            <a:endParaRPr sz="1200">
              <a:solidFill>
                <a:schemeClr val="dk1"/>
              </a:solidFill>
              <a:latin typeface="Sarabun"/>
              <a:ea typeface="Sarabun"/>
              <a:cs typeface="Sarabun"/>
              <a:sym typeface="Sarabun"/>
            </a:endParaRPr>
          </a:p>
          <a:p>
            <a:pPr marL="0" lvl="0" indent="0" algn="l" rtl="0">
              <a:spcBef>
                <a:spcPts val="0"/>
              </a:spcBef>
              <a:spcAft>
                <a:spcPts val="0"/>
              </a:spcAft>
              <a:buNone/>
            </a:pPr>
            <a:endParaRPr sz="1200">
              <a:solidFill>
                <a:schemeClr val="dk1"/>
              </a:solidFill>
              <a:latin typeface="Sarabun"/>
              <a:ea typeface="Sarabun"/>
              <a:cs typeface="Sarabun"/>
              <a:sym typeface="Sarabun"/>
            </a:endParaRPr>
          </a:p>
          <a:p>
            <a:pPr marL="0" lvl="0" indent="0" algn="l" rtl="0">
              <a:spcBef>
                <a:spcPts val="0"/>
              </a:spcBef>
              <a:spcAft>
                <a:spcPts val="0"/>
              </a:spcAft>
              <a:buNone/>
            </a:pPr>
            <a:r>
              <a:rPr lang="en" sz="1200">
                <a:solidFill>
                  <a:schemeClr val="dk1"/>
                </a:solidFill>
                <a:latin typeface="Sarabun"/>
                <a:ea typeface="Sarabun"/>
                <a:cs typeface="Sarabun"/>
                <a:sym typeface="Sarabun"/>
              </a:rPr>
              <a:t>When am I most profitable </a:t>
            </a:r>
            <a:endParaRPr sz="1200">
              <a:solidFill>
                <a:schemeClr val="dk1"/>
              </a:solidFill>
              <a:latin typeface="Sarabun"/>
              <a:ea typeface="Sarabun"/>
              <a:cs typeface="Sarabun"/>
              <a:sym typeface="Sarabun"/>
            </a:endParaRPr>
          </a:p>
          <a:p>
            <a:pPr marL="0" lvl="0" indent="0" algn="l" rtl="0">
              <a:spcBef>
                <a:spcPts val="0"/>
              </a:spcBef>
              <a:spcAft>
                <a:spcPts val="0"/>
              </a:spcAft>
              <a:buNone/>
            </a:pPr>
            <a:r>
              <a:rPr lang="en" sz="1200">
                <a:solidFill>
                  <a:schemeClr val="dk1"/>
                </a:solidFill>
                <a:latin typeface="Sarabun"/>
                <a:ea typeface="Sarabun"/>
                <a:cs typeface="Sarabun"/>
                <a:sym typeface="Sarabun"/>
              </a:rPr>
              <a:t>(by country/products)?</a:t>
            </a:r>
            <a:endParaRPr sz="1200">
              <a:solidFill>
                <a:schemeClr val="dk1"/>
              </a:solidFill>
              <a:latin typeface="Sarabun"/>
              <a:ea typeface="Sarabun"/>
              <a:cs typeface="Sarabun"/>
              <a:sym typeface="Sarabun"/>
            </a:endParaRPr>
          </a:p>
          <a:p>
            <a:pPr marL="0" lvl="0" indent="0" algn="l" rtl="0">
              <a:spcBef>
                <a:spcPts val="0"/>
              </a:spcBef>
              <a:spcAft>
                <a:spcPts val="0"/>
              </a:spcAft>
              <a:buNone/>
            </a:pPr>
            <a:endParaRPr sz="1200">
              <a:solidFill>
                <a:schemeClr val="dk1"/>
              </a:solidFill>
              <a:latin typeface="Sarabun"/>
              <a:ea typeface="Sarabun"/>
              <a:cs typeface="Sarabun"/>
              <a:sym typeface="Sarabun"/>
            </a:endParaRPr>
          </a:p>
          <a:p>
            <a:pPr marL="0" lvl="0" indent="0" algn="l" rtl="0">
              <a:spcBef>
                <a:spcPts val="0"/>
              </a:spcBef>
              <a:spcAft>
                <a:spcPts val="0"/>
              </a:spcAft>
              <a:buNone/>
            </a:pPr>
            <a:endParaRPr sz="1200">
              <a:solidFill>
                <a:schemeClr val="dk1"/>
              </a:solidFill>
              <a:latin typeface="Sarabun"/>
              <a:ea typeface="Sarabun"/>
              <a:cs typeface="Sarabun"/>
              <a:sym typeface="Sarabun"/>
            </a:endParaRPr>
          </a:p>
        </p:txBody>
      </p:sp>
      <p:pic>
        <p:nvPicPr>
          <p:cNvPr id="2113" name="Google Shape;2113;p122"/>
          <p:cNvPicPr preferRelativeResize="0"/>
          <p:nvPr/>
        </p:nvPicPr>
        <p:blipFill>
          <a:blip r:embed="rId3">
            <a:alphaModFix/>
          </a:blip>
          <a:stretch>
            <a:fillRect/>
          </a:stretch>
        </p:blipFill>
        <p:spPr>
          <a:xfrm>
            <a:off x="2433300" y="1239550"/>
            <a:ext cx="6405900" cy="3573460"/>
          </a:xfrm>
          <a:prstGeom prst="rect">
            <a:avLst/>
          </a:prstGeom>
          <a:noFill/>
          <a:ln>
            <a:noFill/>
          </a:ln>
        </p:spPr>
      </p:pic>
    </p:spTree>
  </p:cSld>
  <p:clrMapOvr>
    <a:masterClrMapping/>
  </p:clrMapOvr>
</p:sld>
</file>

<file path=ppt/theme/theme1.xml><?xml version="1.0" encoding="utf-8"?>
<a:theme xmlns:a="http://schemas.openxmlformats.org/drawingml/2006/main" name="Document Management Software Pitch Deck by Slidesgo">
  <a:themeElements>
    <a:clrScheme name="Simple Light">
      <a:dk1>
        <a:srgbClr val="0F066D"/>
      </a:dk1>
      <a:lt1>
        <a:srgbClr val="F7F7F7"/>
      </a:lt1>
      <a:dk2>
        <a:srgbClr val="E0E0E0"/>
      </a:dk2>
      <a:lt2>
        <a:srgbClr val="FFFFFF"/>
      </a:lt2>
      <a:accent1>
        <a:srgbClr val="281CBD"/>
      </a:accent1>
      <a:accent2>
        <a:srgbClr val="C300A3"/>
      </a:accent2>
      <a:accent3>
        <a:srgbClr val="891576"/>
      </a:accent3>
      <a:accent4>
        <a:srgbClr val="FFFFFF"/>
      </a:accent4>
      <a:accent5>
        <a:srgbClr val="FFFFFF"/>
      </a:accent5>
      <a:accent6>
        <a:srgbClr val="FFFFFF"/>
      </a:accent6>
      <a:hlink>
        <a:srgbClr val="0F06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4225</Words>
  <Application>Microsoft Office PowerPoint</Application>
  <PresentationFormat>On-screen Show (16:9)</PresentationFormat>
  <Paragraphs>659</Paragraphs>
  <Slides>117</Slides>
  <Notes>117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117</vt:i4>
      </vt:variant>
    </vt:vector>
  </HeadingPairs>
  <TitlesOfParts>
    <vt:vector size="128" baseType="lpstr">
      <vt:lpstr>Arial</vt:lpstr>
      <vt:lpstr>Nunito Light</vt:lpstr>
      <vt:lpstr>Times New Roman</vt:lpstr>
      <vt:lpstr>Sarabun</vt:lpstr>
      <vt:lpstr>Calibri</vt:lpstr>
      <vt:lpstr>Figtree</vt:lpstr>
      <vt:lpstr>Figtree Black</vt:lpstr>
      <vt:lpstr>Verdana</vt:lpstr>
      <vt:lpstr>PT Sans</vt:lpstr>
      <vt:lpstr>Sarabun SemiBold</vt:lpstr>
      <vt:lpstr>Document Management Software Pitch Deck by Slidesgo</vt:lpstr>
      <vt:lpstr>ADO Assignment 2</vt:lpstr>
      <vt:lpstr>Table of contents</vt:lpstr>
      <vt:lpstr>Analysis/Insights</vt:lpstr>
      <vt:lpstr>Analytics/Insights for NWT</vt:lpstr>
      <vt:lpstr>Analytics/Insights for NWT</vt:lpstr>
      <vt:lpstr>Analytics/Insights for NWT</vt:lpstr>
      <vt:lpstr>Project Overview</vt:lpstr>
      <vt:lpstr>Pain Points </vt:lpstr>
      <vt:lpstr>Project Overview - Solution </vt:lpstr>
      <vt:lpstr>Project Overview - Solution </vt:lpstr>
      <vt:lpstr>Project Overview - Solution </vt:lpstr>
      <vt:lpstr>What is Scrum?</vt:lpstr>
      <vt:lpstr>Our Trello Board </vt:lpstr>
      <vt:lpstr>Project Overview - Execution Timeline</vt:lpstr>
      <vt:lpstr>Product and Sprint Backlog + Burndown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Video of ELT Pipeline</vt:lpstr>
      <vt:lpstr>PowerPoint Presentation</vt:lpstr>
      <vt:lpstr>Last Sprint Retrospective</vt:lpstr>
      <vt:lpstr>Last Sprint Retrospective</vt:lpstr>
      <vt:lpstr>Last Sprint Retrospective</vt:lpstr>
      <vt:lpstr>Individual Presentation</vt:lpstr>
      <vt:lpstr>Jaden Ang</vt:lpstr>
      <vt:lpstr>Supplier Dashboard</vt:lpstr>
      <vt:lpstr>User Stories</vt:lpstr>
      <vt:lpstr>User Story 1</vt:lpstr>
      <vt:lpstr>User Story 2</vt:lpstr>
      <vt:lpstr>User Story 3</vt:lpstr>
      <vt:lpstr>User Story 4</vt:lpstr>
      <vt:lpstr>User Story 5</vt:lpstr>
      <vt:lpstr>Ryan Ma</vt:lpstr>
      <vt:lpstr>Creation of ELT Pipeline</vt:lpstr>
      <vt:lpstr>Creation of ELT Pipeline</vt:lpstr>
      <vt:lpstr>Creation of ELT Pipeline</vt:lpstr>
      <vt:lpstr>Creation of ELT Pipeline</vt:lpstr>
      <vt:lpstr>Creation of ELT Pipeline</vt:lpstr>
      <vt:lpstr>Creation of ELT Pipeline</vt:lpstr>
      <vt:lpstr>Customer Dashboard</vt:lpstr>
      <vt:lpstr>Customer Dashboard</vt:lpstr>
      <vt:lpstr>Customer Dashboard</vt:lpstr>
      <vt:lpstr>Customer Dashboard</vt:lpstr>
      <vt:lpstr>Customer Dashboard</vt:lpstr>
      <vt:lpstr>Customer Dashboard</vt:lpstr>
      <vt:lpstr>Cheryl Neo</vt:lpstr>
      <vt:lpstr>ELT Pipeline </vt:lpstr>
      <vt:lpstr>ELT Pipeline </vt:lpstr>
      <vt:lpstr>ELT Pipeline (How it was created)</vt:lpstr>
      <vt:lpstr>ELT Pipeline (How it was created)</vt:lpstr>
      <vt:lpstr>ELT Pipeline (How it was created)</vt:lpstr>
      <vt:lpstr>ELT Pipeline (How it was created)</vt:lpstr>
      <vt:lpstr>ELT Pipeline (How it was created)</vt:lpstr>
      <vt:lpstr>Sales Overview Dashboard</vt:lpstr>
      <vt:lpstr>User Stories</vt:lpstr>
      <vt:lpstr>User Stories</vt:lpstr>
      <vt:lpstr>User Stories</vt:lpstr>
      <vt:lpstr>User Stories</vt:lpstr>
      <vt:lpstr>User Stories</vt:lpstr>
      <vt:lpstr>Tan Li Yan</vt:lpstr>
      <vt:lpstr>Supplier Dashboard</vt:lpstr>
      <vt:lpstr>User stories</vt:lpstr>
      <vt:lpstr>User story 1 </vt:lpstr>
      <vt:lpstr>User story 2</vt:lpstr>
      <vt:lpstr>User story 3</vt:lpstr>
      <vt:lpstr>User story 4</vt:lpstr>
      <vt:lpstr>User story 5</vt:lpstr>
      <vt:lpstr>Supplier Drill Through</vt:lpstr>
      <vt:lpstr>Joie Lim</vt:lpstr>
      <vt:lpstr>Dashboard</vt:lpstr>
      <vt:lpstr>Dashboard</vt:lpstr>
      <vt:lpstr>Dashboard</vt:lpstr>
      <vt:lpstr>Dashboard - Filtered to a Product</vt:lpstr>
      <vt:lpstr>Dashboard - Filtered to a Country</vt:lpstr>
      <vt:lpstr>Drill Through Dashboard - USA</vt:lpstr>
      <vt:lpstr>Drill Through Dashboard - USA </vt:lpstr>
      <vt:lpstr>Drill Through Dashboard - USA </vt:lpstr>
      <vt:lpstr>Pei Qi</vt:lpstr>
      <vt:lpstr>Product Sales Analysis Dashboard</vt:lpstr>
      <vt:lpstr>User Stories</vt:lpstr>
      <vt:lpstr>User Story 1</vt:lpstr>
      <vt:lpstr>User Story 2</vt:lpstr>
      <vt:lpstr>User Story 3</vt:lpstr>
      <vt:lpstr>User Story 4</vt:lpstr>
      <vt:lpstr>User Story 5</vt:lpstr>
      <vt:lpstr>Drill Through Dashboard</vt:lpstr>
      <vt:lpstr>Links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 Assignment 2</dc:title>
  <cp:lastModifiedBy>Ryan Ma</cp:lastModifiedBy>
  <cp:revision>1</cp:revision>
  <dcterms:modified xsi:type="dcterms:W3CDTF">2024-02-02T15:57:44Z</dcterms:modified>
</cp:coreProperties>
</file>